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659" r:id="rId5"/>
    <p:sldMasterId id="2147483738" r:id="rId6"/>
    <p:sldMasterId id="2147483705" r:id="rId7"/>
    <p:sldMasterId id="2147483719" r:id="rId8"/>
    <p:sldMasterId id="2147483712" r:id="rId9"/>
    <p:sldMasterId id="2147483726" r:id="rId10"/>
    <p:sldMasterId id="2147483679" r:id="rId11"/>
  </p:sldMasterIdLst>
  <p:notesMasterIdLst>
    <p:notesMasterId r:id="rId24"/>
  </p:notesMasterIdLst>
  <p:handoutMasterIdLst>
    <p:handoutMasterId r:id="rId25"/>
  </p:handoutMasterIdLst>
  <p:sldIdLst>
    <p:sldId id="257" r:id="rId12"/>
    <p:sldId id="260" r:id="rId13"/>
    <p:sldId id="342" r:id="rId14"/>
    <p:sldId id="378" r:id="rId15"/>
    <p:sldId id="377" r:id="rId16"/>
    <p:sldId id="379" r:id="rId17"/>
    <p:sldId id="380" r:id="rId18"/>
    <p:sldId id="381" r:id="rId19"/>
    <p:sldId id="382" r:id="rId20"/>
    <p:sldId id="383" r:id="rId21"/>
    <p:sldId id="384" r:id="rId22"/>
    <p:sldId id="35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D3187"/>
    <a:srgbClr val="00A4AF"/>
    <a:srgbClr val="BCB4CF"/>
    <a:srgbClr val="CAE1E4"/>
    <a:srgbClr val="0072B4"/>
    <a:srgbClr val="F26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30D32-B2B7-F6EC-002C-12F2FEA60DC4}" v="1" dt="2026-01-27T10:58:21.528"/>
    <p1510:client id="{E5570201-3D6A-4B44-A981-87AFE679DBE8}" v="59" dt="2026-01-27T10:27:35.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342"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FFD024-AED7-DFEA-83B3-4260DB64DAE6}"/>
              </a:ext>
            </a:extLst>
          </p:cNvPr>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677010-6469-D148-81D7-10B0E2C451A6}"/>
              </a:ext>
            </a:extLst>
          </p:cNvPr>
          <p:cNvSpPr>
            <a:spLocks noGrp="1"/>
          </p:cNvSpPr>
          <p:nvPr>
            <p:ph type="dt" sz="quarter" idx="1"/>
          </p:nvPr>
        </p:nvSpPr>
        <p:spPr>
          <a:xfrm>
            <a:off x="3850443" y="3"/>
            <a:ext cx="2945659" cy="498055"/>
          </a:xfrm>
          <a:prstGeom prst="rect">
            <a:avLst/>
          </a:prstGeom>
        </p:spPr>
        <p:txBody>
          <a:bodyPr vert="horz" lIns="91440" tIns="45720" rIns="91440" bIns="45720" rtlCol="0"/>
          <a:lstStyle>
            <a:lvl1pPr algn="r">
              <a:defRPr sz="1200"/>
            </a:lvl1pPr>
          </a:lstStyle>
          <a:p>
            <a:fld id="{76658526-2AD5-044C-B85A-FF66FEB28ED0}" type="datetimeFigureOut">
              <a:rPr lang="en-US" smtClean="0"/>
              <a:t>1/27/2026</a:t>
            </a:fld>
            <a:endParaRPr lang="en-US"/>
          </a:p>
        </p:txBody>
      </p:sp>
      <p:sp>
        <p:nvSpPr>
          <p:cNvPr id="4" name="Footer Placeholder 3">
            <a:extLst>
              <a:ext uri="{FF2B5EF4-FFF2-40B4-BE49-F238E27FC236}">
                <a16:creationId xmlns:a16="http://schemas.microsoft.com/office/drawing/2014/main" id="{1A9F53A2-A335-FF9B-8733-BFAB54EF7B18}"/>
              </a:ext>
            </a:extLst>
          </p:cNvPr>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6DF9C-5083-657D-A2BF-B2DE2D5C3126}"/>
              </a:ext>
            </a:extLst>
          </p:cNvPr>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40A33448-EEEA-F740-AA12-5CACEE1074F4}" type="slidenum">
              <a:rPr lang="en-US" smtClean="0"/>
              <a:t>‹#›</a:t>
            </a:fld>
            <a:endParaRPr lang="en-US"/>
          </a:p>
        </p:txBody>
      </p:sp>
    </p:spTree>
    <p:extLst>
      <p:ext uri="{BB962C8B-B14F-4D97-AF65-F5344CB8AC3E}">
        <p14:creationId xmlns:p14="http://schemas.microsoft.com/office/powerpoint/2010/main" val="1235534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3"/>
            <a:ext cx="2945659" cy="498055"/>
          </a:xfrm>
          <a:prstGeom prst="rect">
            <a:avLst/>
          </a:prstGeom>
        </p:spPr>
        <p:txBody>
          <a:bodyPr vert="horz" lIns="91440" tIns="45720" rIns="91440" bIns="45720" rtlCol="0"/>
          <a:lstStyle>
            <a:lvl1pPr algn="r">
              <a:defRPr sz="1200"/>
            </a:lvl1pPr>
          </a:lstStyle>
          <a:p>
            <a:fld id="{03149F9F-7ED8-4419-9382-F222A9F15B5E}" type="datetimeFigureOut">
              <a:rPr lang="en-GB" smtClean="0"/>
              <a:t>27/01/2026</a:t>
            </a:fld>
            <a:endParaRPr lang="en-GB"/>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01B25D5D-BCB3-4B3D-B1EA-258940CFC0B7}" type="slidenum">
              <a:rPr lang="en-GB" smtClean="0"/>
              <a:t>‹#›</a:t>
            </a:fld>
            <a:endParaRPr lang="en-GB"/>
          </a:p>
        </p:txBody>
      </p:sp>
    </p:spTree>
    <p:extLst>
      <p:ext uri="{BB962C8B-B14F-4D97-AF65-F5344CB8AC3E}">
        <p14:creationId xmlns:p14="http://schemas.microsoft.com/office/powerpoint/2010/main" val="397666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rtsmark.org.uk/about/artsmark-invest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ga.org.uk/training/directory/arts-culture-creativity-improving-school-trust-curriculu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smark.org.uk/regis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9orcLAjfwA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artsmark.org.uk/about/how-artsmark-work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rtsmark.org.uk/about/why-artsmar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ulturallearningalliance.org.uk/about-us/imaginenation-the-value-of-cultural-learn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ulturallearningalliance.org.uk/policy-and-practice-round-up-january-202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rtsmark.org.uk/blo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rtsmark.org.uk/support-resources/goldsmiths-training-and-sup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B25D5D-BCB3-4B3D-B1EA-258940CFC0B7}" type="slidenum">
              <a:rPr lang="en-GB" smtClean="0"/>
              <a:t>1</a:t>
            </a:fld>
            <a:endParaRPr lang="en-GB"/>
          </a:p>
        </p:txBody>
      </p:sp>
    </p:spTree>
    <p:extLst>
      <p:ext uri="{BB962C8B-B14F-4D97-AF65-F5344CB8AC3E}">
        <p14:creationId xmlns:p14="http://schemas.microsoft.com/office/powerpoint/2010/main" val="256804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8109-12D1-01A8-DA77-FADBF8988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C5B3E-FBF9-1ACB-4D19-96AF0E0C6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9EE90-CE53-B9F7-72BD-9EC42C98186E}"/>
              </a:ext>
            </a:extLst>
          </p:cNvPr>
          <p:cNvSpPr>
            <a:spLocks noGrp="1"/>
          </p:cNvSpPr>
          <p:nvPr>
            <p:ph type="body" idx="1"/>
          </p:nvPr>
        </p:nvSpPr>
        <p:spPr/>
        <p:txBody>
          <a:bodyPr/>
          <a:lstStyle/>
          <a:p>
            <a:r>
              <a:rPr lang="en-GB"/>
              <a:t>More on </a:t>
            </a:r>
            <a:r>
              <a:rPr lang="en-GB" err="1"/>
              <a:t>Artsmark's</a:t>
            </a:r>
            <a:r>
              <a:rPr lang="en-GB"/>
              <a:t> costs: </a:t>
            </a:r>
            <a:r>
              <a:rPr lang="en-GB" dirty="0">
                <a:hlinkClick r:id="rId3"/>
              </a:rPr>
              <a:t>Artsmark Investment | Artsmark</a:t>
            </a:r>
            <a:endParaRPr lang="en-US"/>
          </a:p>
        </p:txBody>
      </p:sp>
      <p:sp>
        <p:nvSpPr>
          <p:cNvPr id="4" name="Slide Number Placeholder 3">
            <a:extLst>
              <a:ext uri="{FF2B5EF4-FFF2-40B4-BE49-F238E27FC236}">
                <a16:creationId xmlns:a16="http://schemas.microsoft.com/office/drawing/2014/main" id="{B10EB0A9-2C49-4C5C-0032-6419AB8BB785}"/>
              </a:ext>
            </a:extLst>
          </p:cNvPr>
          <p:cNvSpPr>
            <a:spLocks noGrp="1"/>
          </p:cNvSpPr>
          <p:nvPr>
            <p:ph type="sldNum" sz="quarter" idx="5"/>
          </p:nvPr>
        </p:nvSpPr>
        <p:spPr/>
        <p:txBody>
          <a:bodyPr/>
          <a:lstStyle/>
          <a:p>
            <a:fld id="{01B25D5D-BCB3-4B3D-B1EA-258940CFC0B7}" type="slidenum">
              <a:rPr lang="en-GB" smtClean="0"/>
              <a:t>10</a:t>
            </a:fld>
            <a:endParaRPr lang="en-GB"/>
          </a:p>
        </p:txBody>
      </p:sp>
    </p:spTree>
    <p:extLst>
      <p:ext uri="{BB962C8B-B14F-4D97-AF65-F5344CB8AC3E}">
        <p14:creationId xmlns:p14="http://schemas.microsoft.com/office/powerpoint/2010/main" val="239460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take the 'Arts, culture and creativity: improving your school or trust and its curriculum' module here: </a:t>
            </a:r>
            <a:r>
              <a:rPr lang="en-GB" dirty="0">
                <a:hlinkClick r:id="rId3"/>
              </a:rPr>
              <a:t>Arts, culture and creativity | National Governance Association (nga.org.uk)</a:t>
            </a:r>
            <a:endParaRPr lang="en-US"/>
          </a:p>
        </p:txBody>
      </p:sp>
      <p:sp>
        <p:nvSpPr>
          <p:cNvPr id="4" name="Slide Number Placeholder 3"/>
          <p:cNvSpPr>
            <a:spLocks noGrp="1"/>
          </p:cNvSpPr>
          <p:nvPr>
            <p:ph type="sldNum" sz="quarter" idx="5"/>
          </p:nvPr>
        </p:nvSpPr>
        <p:spPr/>
        <p:txBody>
          <a:bodyPr/>
          <a:lstStyle/>
          <a:p>
            <a:fld id="{01B25D5D-BCB3-4B3D-B1EA-258940CFC0B7}" type="slidenum">
              <a:rPr lang="en-GB" smtClean="0"/>
              <a:t>11</a:t>
            </a:fld>
            <a:endParaRPr lang="en-GB"/>
          </a:p>
        </p:txBody>
      </p:sp>
    </p:spTree>
    <p:extLst>
      <p:ext uri="{BB962C8B-B14F-4D97-AF65-F5344CB8AC3E}">
        <p14:creationId xmlns:p14="http://schemas.microsoft.com/office/powerpoint/2010/main" val="377844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Register here: </a:t>
            </a:r>
            <a:r>
              <a:rPr lang="en-GB" dirty="0">
                <a:solidFill>
                  <a:srgbClr val="444444"/>
                </a:solidFill>
                <a:hlinkClick r:id="rId3"/>
              </a:rPr>
              <a:t>Register | Artsmark</a:t>
            </a:r>
            <a:endParaRPr lang="en-US">
              <a:solidFill>
                <a:srgbClr val="444444"/>
              </a:solidFill>
            </a:endParaRPr>
          </a:p>
          <a:p>
            <a:endParaRPr lang="en-GB" dirty="0">
              <a:solidFill>
                <a:srgbClr val="444444"/>
              </a:solidFill>
            </a:endParaRPr>
          </a:p>
          <a:p>
            <a:endParaRPr lang="en-GB" dirty="0"/>
          </a:p>
        </p:txBody>
      </p:sp>
      <p:sp>
        <p:nvSpPr>
          <p:cNvPr id="4" name="Slide Number Placeholder 3"/>
          <p:cNvSpPr>
            <a:spLocks noGrp="1"/>
          </p:cNvSpPr>
          <p:nvPr>
            <p:ph type="sldNum" sz="quarter" idx="5"/>
          </p:nvPr>
        </p:nvSpPr>
        <p:spPr/>
        <p:txBody>
          <a:bodyPr/>
          <a:lstStyle/>
          <a:p>
            <a:fld id="{01B25D5D-BCB3-4B3D-B1EA-258940CFC0B7}" type="slidenum">
              <a:rPr lang="en-GB" smtClean="0"/>
              <a:t>12</a:t>
            </a:fld>
            <a:endParaRPr lang="en-GB"/>
          </a:p>
        </p:txBody>
      </p:sp>
    </p:spTree>
    <p:extLst>
      <p:ext uri="{BB962C8B-B14F-4D97-AF65-F5344CB8AC3E}">
        <p14:creationId xmlns:p14="http://schemas.microsoft.com/office/powerpoint/2010/main" val="15617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link to this video is here: </a:t>
            </a:r>
            <a:r>
              <a:rPr lang="en-GB" dirty="0">
                <a:hlinkClick r:id="rId3"/>
              </a:rPr>
              <a:t>https://youtu.be/9orcLAjfwAs</a:t>
            </a:r>
            <a:r>
              <a:rPr lang="en-GB" dirty="0"/>
              <a:t>. </a:t>
            </a:r>
            <a:endParaRPr lang="en-US" dirty="0"/>
          </a:p>
          <a:p>
            <a:endParaRPr lang="en-GB" dirty="0">
              <a:solidFill>
                <a:srgbClr val="444444"/>
              </a:solidFill>
            </a:endParaRPr>
          </a:p>
          <a:p>
            <a:r>
              <a:rPr lang="en-GB" dirty="0"/>
              <a:t>You can find out more about the </a:t>
            </a:r>
            <a:r>
              <a:rPr lang="en-GB" dirty="0" err="1"/>
              <a:t>Artsmark</a:t>
            </a:r>
            <a:r>
              <a:rPr lang="en-GB" dirty="0"/>
              <a:t> process here: </a:t>
            </a:r>
            <a:r>
              <a:rPr lang="en-GB" dirty="0">
                <a:solidFill>
                  <a:srgbClr val="444444"/>
                </a:solidFill>
                <a:hlinkClick r:id="rId4"/>
              </a:rPr>
              <a:t>How Artsmark works | Artsmark</a:t>
            </a:r>
            <a:endParaRPr lang="en-GB" dirty="0">
              <a:solidFill>
                <a:srgbClr val="444444"/>
              </a:solidFill>
            </a:endParaRPr>
          </a:p>
          <a:p>
            <a:pPr marL="0" indent="0">
              <a:buFontTx/>
              <a:buNone/>
            </a:pPr>
            <a:endParaRPr lang="en-GB" dirty="0"/>
          </a:p>
        </p:txBody>
      </p:sp>
      <p:sp>
        <p:nvSpPr>
          <p:cNvPr id="4" name="Slide Number Placeholder 3"/>
          <p:cNvSpPr>
            <a:spLocks noGrp="1"/>
          </p:cNvSpPr>
          <p:nvPr>
            <p:ph type="sldNum" sz="quarter" idx="5"/>
          </p:nvPr>
        </p:nvSpPr>
        <p:spPr/>
        <p:txBody>
          <a:bodyPr/>
          <a:lstStyle/>
          <a:p>
            <a:fld id="{01B25D5D-BCB3-4B3D-B1EA-258940CFC0B7}" type="slidenum">
              <a:rPr lang="en-GB" smtClean="0"/>
              <a:t>2</a:t>
            </a:fld>
            <a:endParaRPr lang="en-GB"/>
          </a:p>
        </p:txBody>
      </p:sp>
    </p:spTree>
    <p:extLst>
      <p:ext uri="{BB962C8B-B14F-4D97-AF65-F5344CB8AC3E}">
        <p14:creationId xmlns:p14="http://schemas.microsoft.com/office/powerpoint/2010/main" val="308443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br>
              <a:rPr lang="en-GB" dirty="0">
                <a:cs typeface="+mn-lt"/>
              </a:rPr>
            </a:br>
            <a:r>
              <a:rPr lang="en-GB" dirty="0"/>
              <a:t>More on our 'WHY' here: </a:t>
            </a:r>
            <a:r>
              <a:rPr lang="en-GB" dirty="0">
                <a:hlinkClick r:id="rId3"/>
              </a:rPr>
              <a:t>Why Artsmark? | Artsmark</a:t>
            </a:r>
            <a:endParaRPr lang="en-GB" dirty="0"/>
          </a:p>
          <a:p>
            <a:pPr>
              <a:spcBef>
                <a:spcPts val="600"/>
              </a:spcBef>
              <a:spcAft>
                <a:spcPts val="600"/>
              </a:spcAft>
            </a:pPr>
            <a:endParaRPr lang="en-GB" b="1" dirty="0">
              <a:ea typeface="Times New Roman" panose="02020603050405020304" pitchFamily="18" charset="0"/>
              <a:cs typeface="Arial" panose="020B0604020202020204" pitchFamily="34" charset="0"/>
            </a:endParaRPr>
          </a:p>
          <a:p>
            <a:endParaRPr lang="en-GB" dirty="0"/>
          </a:p>
          <a:p>
            <a:endParaRPr lang="en-GB" i="1" dirty="0"/>
          </a:p>
          <a:p>
            <a:endParaRPr lang="en-GB" i="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1B25D5D-BCB3-4B3D-B1EA-258940CFC0B7}" type="slidenum">
              <a:rPr lang="en-GB" smtClean="0"/>
              <a:t>3</a:t>
            </a:fld>
            <a:endParaRPr lang="en-GB"/>
          </a:p>
        </p:txBody>
      </p:sp>
    </p:spTree>
    <p:extLst>
      <p:ext uri="{BB962C8B-B14F-4D97-AF65-F5344CB8AC3E}">
        <p14:creationId xmlns:p14="http://schemas.microsoft.com/office/powerpoint/2010/main" val="30228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01B25D5D-BCB3-4B3D-B1EA-258940CFC0B7}" type="slidenum">
              <a:rPr lang="en-GB" smtClean="0"/>
              <a:t>4</a:t>
            </a:fld>
            <a:endParaRPr lang="en-GB"/>
          </a:p>
        </p:txBody>
      </p:sp>
    </p:spTree>
    <p:extLst>
      <p:ext uri="{BB962C8B-B14F-4D97-AF65-F5344CB8AC3E}">
        <p14:creationId xmlns:p14="http://schemas.microsoft.com/office/powerpoint/2010/main" val="386242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B3F2-2BD1-A1AF-4A75-112DA50C8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B3FF2-7BCF-95B2-0DD1-34D283001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8D735-1C8A-4486-9343-BF3932B2F607}"/>
              </a:ext>
            </a:extLst>
          </p:cNvPr>
          <p:cNvSpPr>
            <a:spLocks noGrp="1"/>
          </p:cNvSpPr>
          <p:nvPr>
            <p:ph type="body" idx="1"/>
          </p:nvPr>
        </p:nvSpPr>
        <p:spPr/>
        <p:txBody>
          <a:bodyPr/>
          <a:lstStyle/>
          <a:p>
            <a:r>
              <a:rPr lang="en-US"/>
              <a:t>You can view the full Imagine Nation report here: </a:t>
            </a:r>
            <a:r>
              <a:rPr lang="en-US" dirty="0">
                <a:solidFill>
                  <a:srgbClr val="444444"/>
                </a:solidFill>
                <a:hlinkClick r:id="rId3"/>
              </a:rPr>
              <a:t>ImagineNation: The value of Cultural Learning – Cultural Learning Alliance</a:t>
            </a:r>
            <a:endParaRPr lang="en-US" dirty="0">
              <a:solidFill>
                <a:srgbClr val="444444"/>
              </a:solidFill>
            </a:endParaRPr>
          </a:p>
          <a:p>
            <a:endParaRPr lang="en-US" dirty="0">
              <a:solidFill>
                <a:srgbClr val="444444"/>
              </a:solidFill>
            </a:endParaRPr>
          </a:p>
          <a:p>
            <a:r>
              <a:rPr lang="en-US"/>
              <a:t>You may also want to read The Cultural Learning Alliance’s 2024 Policy and Practice roundup 2024, which has more insightful reports on the impact of arts and cultural education: </a:t>
            </a:r>
            <a:r>
              <a:rPr lang="en-GB" dirty="0">
                <a:hlinkClick r:id="rId4"/>
              </a:rPr>
              <a:t>https://www.culturallearningalliance.org.uk/policy-and-practice-round-up-january-2024/</a:t>
            </a:r>
            <a:endParaRPr lang="en-US" dirty="0">
              <a:solidFill>
                <a:srgbClr val="444444"/>
              </a:solidFill>
            </a:endParaRPr>
          </a:p>
          <a:p>
            <a:endParaRPr lang="en-GB" dirty="0"/>
          </a:p>
        </p:txBody>
      </p:sp>
      <p:sp>
        <p:nvSpPr>
          <p:cNvPr id="4" name="Slide Number Placeholder 3">
            <a:extLst>
              <a:ext uri="{FF2B5EF4-FFF2-40B4-BE49-F238E27FC236}">
                <a16:creationId xmlns:a16="http://schemas.microsoft.com/office/drawing/2014/main" id="{0DC62E9B-7F55-44E4-62A7-737FE6B4FC56}"/>
              </a:ext>
            </a:extLst>
          </p:cNvPr>
          <p:cNvSpPr>
            <a:spLocks noGrp="1"/>
          </p:cNvSpPr>
          <p:nvPr>
            <p:ph type="sldNum" sz="quarter" idx="5"/>
          </p:nvPr>
        </p:nvSpPr>
        <p:spPr/>
        <p:txBody>
          <a:bodyPr/>
          <a:lstStyle/>
          <a:p>
            <a:fld id="{01B25D5D-BCB3-4B3D-B1EA-258940CFC0B7}" type="slidenum">
              <a:rPr lang="en-GB" smtClean="0"/>
              <a:t>5</a:t>
            </a:fld>
            <a:endParaRPr lang="en-GB"/>
          </a:p>
        </p:txBody>
      </p:sp>
    </p:spTree>
    <p:extLst>
      <p:ext uri="{BB962C8B-B14F-4D97-AF65-F5344CB8AC3E}">
        <p14:creationId xmlns:p14="http://schemas.microsoft.com/office/powerpoint/2010/main" val="267557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6711-1F95-3775-CC1A-84B69258B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D224B-B3E3-4853-E59B-61826BDB7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D6521-E14A-BB70-5A72-501089AB8154}"/>
              </a:ext>
            </a:extLst>
          </p:cNvPr>
          <p:cNvSpPr>
            <a:spLocks noGrp="1"/>
          </p:cNvSpPr>
          <p:nvPr>
            <p:ph type="body" idx="1"/>
          </p:nvPr>
        </p:nvSpPr>
        <p:spPr/>
        <p:txBody>
          <a:bodyPr/>
          <a:lstStyle/>
          <a:p>
            <a:r>
              <a:rPr lang="en-US" dirty="0"/>
              <a:t>Read more about the impact of </a:t>
            </a:r>
            <a:r>
              <a:rPr lang="en-US" dirty="0" err="1"/>
              <a:t>Artsmark</a:t>
            </a:r>
            <a:r>
              <a:rPr lang="en-US" dirty="0"/>
              <a:t> here: </a:t>
            </a:r>
            <a:r>
              <a:rPr lang="en-US" dirty="0">
                <a:hlinkClick r:id="rId3"/>
              </a:rPr>
              <a:t>www.artsmark.org.uk/blog</a:t>
            </a:r>
            <a:endParaRPr lang="en-GB"/>
          </a:p>
          <a:p>
            <a:br>
              <a:rPr lang="en-GB" dirty="0">
                <a:cs typeface="+mn-lt"/>
              </a:rPr>
            </a:br>
            <a:endParaRPr lang="en-GB"/>
          </a:p>
          <a:p>
            <a:pPr>
              <a:spcBef>
                <a:spcPts val="600"/>
              </a:spcBef>
              <a:spcAft>
                <a:spcPts val="600"/>
              </a:spcAft>
            </a:pPr>
            <a:endParaRPr lang="en-GB" b="1" dirty="0">
              <a:ea typeface="Times New Roman" panose="02020603050405020304" pitchFamily="18" charset="0"/>
              <a:cs typeface="Arial" panose="020B0604020202020204" pitchFamily="34" charset="0"/>
            </a:endParaRPr>
          </a:p>
          <a:p>
            <a:endParaRPr lang="en-GB" dirty="0"/>
          </a:p>
          <a:p>
            <a:endParaRPr lang="en-GB" i="1" dirty="0"/>
          </a:p>
          <a:p>
            <a:endParaRPr lang="en-GB" i="1"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BEE1C74-6454-3278-C701-303122CFC14B}"/>
              </a:ext>
            </a:extLst>
          </p:cNvPr>
          <p:cNvSpPr>
            <a:spLocks noGrp="1"/>
          </p:cNvSpPr>
          <p:nvPr>
            <p:ph type="sldNum" sz="quarter" idx="5"/>
          </p:nvPr>
        </p:nvSpPr>
        <p:spPr/>
        <p:txBody>
          <a:bodyPr/>
          <a:lstStyle/>
          <a:p>
            <a:fld id="{01B25D5D-BCB3-4B3D-B1EA-258940CFC0B7}" type="slidenum">
              <a:rPr lang="en-GB" smtClean="0"/>
              <a:t>6</a:t>
            </a:fld>
            <a:endParaRPr lang="en-GB"/>
          </a:p>
        </p:txBody>
      </p:sp>
    </p:spTree>
    <p:extLst>
      <p:ext uri="{BB962C8B-B14F-4D97-AF65-F5344CB8AC3E}">
        <p14:creationId xmlns:p14="http://schemas.microsoft.com/office/powerpoint/2010/main" val="401154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out more about Goldsmiths' learning programme here: </a:t>
            </a:r>
            <a:r>
              <a:rPr lang="en-GB" dirty="0">
                <a:hlinkClick r:id="rId3"/>
              </a:rPr>
              <a:t>Goldsmiths training and support | Artsmark</a:t>
            </a:r>
            <a:endParaRPr lang="en-US" dirty="0"/>
          </a:p>
        </p:txBody>
      </p:sp>
      <p:sp>
        <p:nvSpPr>
          <p:cNvPr id="4" name="Slide Number Placeholder 3"/>
          <p:cNvSpPr>
            <a:spLocks noGrp="1"/>
          </p:cNvSpPr>
          <p:nvPr>
            <p:ph type="sldNum" sz="quarter" idx="5"/>
          </p:nvPr>
        </p:nvSpPr>
        <p:spPr/>
        <p:txBody>
          <a:bodyPr/>
          <a:lstStyle/>
          <a:p>
            <a:fld id="{01B25D5D-BCB3-4B3D-B1EA-258940CFC0B7}" type="slidenum">
              <a:rPr lang="en-GB" smtClean="0"/>
              <a:t>7</a:t>
            </a:fld>
            <a:endParaRPr lang="en-GB"/>
          </a:p>
        </p:txBody>
      </p:sp>
    </p:spTree>
    <p:extLst>
      <p:ext uri="{BB962C8B-B14F-4D97-AF65-F5344CB8AC3E}">
        <p14:creationId xmlns:p14="http://schemas.microsoft.com/office/powerpoint/2010/main" val="176156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27D60-3927-6817-D3D6-220AF9C0A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864CB-F61E-C925-76E7-B94C2CBB5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F0025-039B-FCD9-00B1-1A385649635C}"/>
              </a:ext>
            </a:extLst>
          </p:cNvPr>
          <p:cNvSpPr>
            <a:spLocks noGrp="1"/>
          </p:cNvSpPr>
          <p:nvPr>
            <p:ph type="body" idx="1"/>
          </p:nvPr>
        </p:nvSpPr>
        <p:spPr/>
        <p:txBody>
          <a:bodyPr/>
          <a:lstStyle/>
          <a:p>
            <a:pPr>
              <a:spcBef>
                <a:spcPts val="600"/>
              </a:spcBef>
              <a:spcAft>
                <a:spcPts val="600"/>
              </a:spcAft>
            </a:pPr>
            <a:br>
              <a:rPr lang="en-GB" dirty="0">
                <a:cs typeface="+mn-lt"/>
              </a:rPr>
            </a:br>
            <a:endParaRPr lang="en-GB"/>
          </a:p>
          <a:p>
            <a:pPr>
              <a:spcBef>
                <a:spcPts val="600"/>
              </a:spcBef>
              <a:spcAft>
                <a:spcPts val="600"/>
              </a:spcAft>
            </a:pPr>
            <a:endParaRPr lang="en-GB" b="1" dirty="0">
              <a:ea typeface="Times New Roman" panose="02020603050405020304" pitchFamily="18" charset="0"/>
              <a:cs typeface="Arial" panose="020B0604020202020204" pitchFamily="34" charset="0"/>
            </a:endParaRPr>
          </a:p>
          <a:p>
            <a:endParaRPr lang="en-GB" dirty="0"/>
          </a:p>
          <a:p>
            <a:endParaRPr lang="en-GB" i="1" dirty="0"/>
          </a:p>
          <a:p>
            <a:endParaRPr lang="en-GB" i="1"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ABA15B9-717A-5085-2570-CE3D0FDACE21}"/>
              </a:ext>
            </a:extLst>
          </p:cNvPr>
          <p:cNvSpPr>
            <a:spLocks noGrp="1"/>
          </p:cNvSpPr>
          <p:nvPr>
            <p:ph type="sldNum" sz="quarter" idx="5"/>
          </p:nvPr>
        </p:nvSpPr>
        <p:spPr/>
        <p:txBody>
          <a:bodyPr/>
          <a:lstStyle/>
          <a:p>
            <a:fld id="{01B25D5D-BCB3-4B3D-B1EA-258940CFC0B7}" type="slidenum">
              <a:rPr lang="en-GB" smtClean="0"/>
              <a:t>8</a:t>
            </a:fld>
            <a:endParaRPr lang="en-GB"/>
          </a:p>
        </p:txBody>
      </p:sp>
    </p:spTree>
    <p:extLst>
      <p:ext uri="{BB962C8B-B14F-4D97-AF65-F5344CB8AC3E}">
        <p14:creationId xmlns:p14="http://schemas.microsoft.com/office/powerpoint/2010/main" val="139302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75EDB-96C4-2862-66D0-F4CDDFAAC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32C56-75D3-1893-F7B9-EA0A0918B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E944B-7770-ED0E-2739-946522C35570}"/>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8328790B-DF8B-FC6A-9D04-56D0879EC9D7}"/>
              </a:ext>
            </a:extLst>
          </p:cNvPr>
          <p:cNvSpPr>
            <a:spLocks noGrp="1"/>
          </p:cNvSpPr>
          <p:nvPr>
            <p:ph type="sldNum" sz="quarter" idx="5"/>
          </p:nvPr>
        </p:nvSpPr>
        <p:spPr/>
        <p:txBody>
          <a:bodyPr/>
          <a:lstStyle/>
          <a:p>
            <a:fld id="{01B25D5D-BCB3-4B3D-B1EA-258940CFC0B7}" type="slidenum">
              <a:rPr lang="en-GB" smtClean="0"/>
              <a:t>9</a:t>
            </a:fld>
            <a:endParaRPr lang="en-GB"/>
          </a:p>
        </p:txBody>
      </p:sp>
    </p:spTree>
    <p:extLst>
      <p:ext uri="{BB962C8B-B14F-4D97-AF65-F5344CB8AC3E}">
        <p14:creationId xmlns:p14="http://schemas.microsoft.com/office/powerpoint/2010/main" val="428385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9DC27CCE-2AC7-B774-F4EC-870EC2577AEE}"/>
              </a:ext>
            </a:extLst>
          </p:cNvPr>
          <p:cNvSpPr>
            <a:spLocks noGrp="1"/>
          </p:cNvSpPr>
          <p:nvPr>
            <p:ph type="title"/>
          </p:nvPr>
        </p:nvSpPr>
        <p:spPr>
          <a:xfrm>
            <a:off x="734028" y="1812508"/>
            <a:ext cx="3918995" cy="1325563"/>
          </a:xfrm>
          <a:prstGeom prst="rect">
            <a:avLst/>
          </a:prstGeom>
        </p:spPr>
        <p:txBody>
          <a:bodyPr vert="horz" lIns="0" tIns="45720" rIns="91440" bIns="45720" rtlCol="0" anchor="ctr">
            <a:normAutofit/>
          </a:bodyPr>
          <a:lstStyle/>
          <a:p>
            <a:r>
              <a:rPr lang="en-GB"/>
              <a:t>Click to edit Master title style</a:t>
            </a:r>
            <a:endParaRPr lang="en-US"/>
          </a:p>
        </p:txBody>
      </p:sp>
      <p:pic>
        <p:nvPicPr>
          <p:cNvPr id="4" name="Picture 3" descr="A person holding a large pencil&#10;&#10;AI-generated content may be incorrect.">
            <a:extLst>
              <a:ext uri="{FF2B5EF4-FFF2-40B4-BE49-F238E27FC236}">
                <a16:creationId xmlns:a16="http://schemas.microsoft.com/office/drawing/2014/main" id="{0F3561BC-2274-418D-38EC-F5491DF10CE7}"/>
              </a:ext>
            </a:extLst>
          </p:cNvPr>
          <p:cNvPicPr>
            <a:picLocks noChangeAspect="1"/>
          </p:cNvPicPr>
          <p:nvPr userDrawn="1"/>
        </p:nvPicPr>
        <p:blipFill>
          <a:blip r:embed="rId2"/>
          <a:stretch>
            <a:fillRect/>
          </a:stretch>
        </p:blipFill>
        <p:spPr>
          <a:xfrm>
            <a:off x="1187116" y="-1933155"/>
            <a:ext cx="14038610" cy="9932190"/>
          </a:xfrm>
          <a:prstGeom prst="rect">
            <a:avLst/>
          </a:prstGeom>
        </p:spPr>
      </p:pic>
      <p:pic>
        <p:nvPicPr>
          <p:cNvPr id="6" name="Picture 5" descr="A purple circle with a white letter in it&#10;&#10;AI-generated content may be incorrect.">
            <a:extLst>
              <a:ext uri="{FF2B5EF4-FFF2-40B4-BE49-F238E27FC236}">
                <a16:creationId xmlns:a16="http://schemas.microsoft.com/office/drawing/2014/main" id="{06641D82-10E8-CCB1-56EB-A00EE898C959}"/>
              </a:ext>
            </a:extLst>
          </p:cNvPr>
          <p:cNvPicPr>
            <a:picLocks noChangeAspect="1"/>
          </p:cNvPicPr>
          <p:nvPr userDrawn="1"/>
        </p:nvPicPr>
        <p:blipFill>
          <a:blip r:embed="rId3"/>
          <a:srcRect t="22985"/>
          <a:stretch>
            <a:fillRect/>
          </a:stretch>
        </p:blipFill>
        <p:spPr>
          <a:xfrm>
            <a:off x="509286" y="828371"/>
            <a:ext cx="4587150" cy="984137"/>
          </a:xfrm>
          <a:prstGeom prst="rect">
            <a:avLst/>
          </a:prstGeom>
        </p:spPr>
      </p:pic>
    </p:spTree>
    <p:extLst>
      <p:ext uri="{BB962C8B-B14F-4D97-AF65-F5344CB8AC3E}">
        <p14:creationId xmlns:p14="http://schemas.microsoft.com/office/powerpoint/2010/main" val="148501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 and Illustr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895348" y="1641434"/>
            <a:ext cx="3837972" cy="1325563"/>
          </a:xfrm>
          <a:prstGeom prst="rect">
            <a:avLst/>
          </a:prstGeom>
        </p:spPr>
        <p:txBody>
          <a:bodyPr vert="horz" lIns="0" tIns="45720" rIns="91440" bIns="45720" rtlCol="0" anchor="ctr">
            <a:noAutofit/>
          </a:bodyPr>
          <a:lstStyle>
            <a:lvl1pPr>
              <a:defRPr sz="13800">
                <a:solidFill>
                  <a:srgbClr val="FFFFFF"/>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895348" y="3429000"/>
            <a:ext cx="3837972" cy="833398"/>
          </a:xfrm>
          <a:prstGeom prst="rect">
            <a:avLst/>
          </a:prstGeom>
        </p:spPr>
        <p:txBody>
          <a:bodyPr vert="horz" lIns="0" tIns="45720" rIns="91440" bIns="45720" rtlCol="0">
            <a:normAutofit/>
          </a:bodyPr>
          <a:lstStyle>
            <a:lvl1pPr marL="0" indent="0" algn="l">
              <a:buNone/>
              <a:defRPr sz="2000">
                <a:solidFill>
                  <a:srgbClr val="FFFFFF"/>
                </a:solidFill>
              </a:defRPr>
            </a:lvl1pPr>
          </a:lstStyle>
          <a:p>
            <a:pPr lvl="0"/>
            <a:r>
              <a:rPr lang="en-GB"/>
              <a:t>Short copy to go here</a:t>
            </a:r>
            <a:endParaRPr lang="en-US"/>
          </a:p>
        </p:txBody>
      </p:sp>
      <p:sp>
        <p:nvSpPr>
          <p:cNvPr id="2" name="Picture Placeholder 9">
            <a:extLst>
              <a:ext uri="{FF2B5EF4-FFF2-40B4-BE49-F238E27FC236}">
                <a16:creationId xmlns:a16="http://schemas.microsoft.com/office/drawing/2014/main" id="{384688D5-1CC9-84B5-D4F7-00380159B70B}"/>
              </a:ext>
            </a:extLst>
          </p:cNvPr>
          <p:cNvSpPr>
            <a:spLocks noGrp="1"/>
          </p:cNvSpPr>
          <p:nvPr>
            <p:ph type="pic" sz="quarter" idx="10"/>
          </p:nvPr>
        </p:nvSpPr>
        <p:spPr>
          <a:xfrm>
            <a:off x="6515100" y="0"/>
            <a:ext cx="5676900" cy="6858000"/>
          </a:xfrm>
          <a:prstGeom prst="rect">
            <a:avLst/>
          </a:prstGeom>
        </p:spPr>
        <p:txBody>
          <a:bodyPr/>
          <a:lstStyle/>
          <a:p>
            <a:endParaRPr lang="en-US"/>
          </a:p>
        </p:txBody>
      </p:sp>
      <p:pic>
        <p:nvPicPr>
          <p:cNvPr id="3" name="Picture 2" descr="A black and white logo&#10;&#10;AI-generated content may be incorrect.">
            <a:extLst>
              <a:ext uri="{FF2B5EF4-FFF2-40B4-BE49-F238E27FC236}">
                <a16:creationId xmlns:a16="http://schemas.microsoft.com/office/drawing/2014/main" id="{F1ADD53B-918D-CA8C-7C48-6EBBC906F056}"/>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86408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7292BC9-C766-E649-CFB5-2BF0A04422F9}"/>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FFFFFF"/>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AD9DC3E7-41D3-5D27-4505-5207934A2A58}"/>
              </a:ext>
            </a:extLst>
          </p:cNvPr>
          <p:cNvSpPr>
            <a:spLocks noGrp="1"/>
          </p:cNvSpPr>
          <p:nvPr>
            <p:ph type="pic" sz="quarter" idx="10"/>
          </p:nvPr>
        </p:nvSpPr>
        <p:spPr>
          <a:xfrm>
            <a:off x="781047" y="2986088"/>
            <a:ext cx="2425600" cy="2071688"/>
          </a:xfrm>
          <a:prstGeom prst="rect">
            <a:avLst/>
          </a:prstGeom>
        </p:spPr>
        <p:txBody>
          <a:bodyPr/>
          <a:lstStyle>
            <a:lvl1pPr>
              <a:defRPr>
                <a:solidFill>
                  <a:srgbClr val="FFFFFF"/>
                </a:solidFill>
              </a:defRPr>
            </a:lvl1pPr>
          </a:lstStyle>
          <a:p>
            <a:endParaRPr lang="en-US"/>
          </a:p>
        </p:txBody>
      </p:sp>
      <p:sp>
        <p:nvSpPr>
          <p:cNvPr id="5" name="Text Placeholder 2">
            <a:extLst>
              <a:ext uri="{FF2B5EF4-FFF2-40B4-BE49-F238E27FC236}">
                <a16:creationId xmlns:a16="http://schemas.microsoft.com/office/drawing/2014/main" id="{8D035A5A-A860-051D-9DC3-058985C6FA69}"/>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6" name="Picture Placeholder 9">
            <a:extLst>
              <a:ext uri="{FF2B5EF4-FFF2-40B4-BE49-F238E27FC236}">
                <a16:creationId xmlns:a16="http://schemas.microsoft.com/office/drawing/2014/main" id="{EBC2F7A7-9ED0-ACEB-EF2F-D6ECFB122E0D}"/>
              </a:ext>
            </a:extLst>
          </p:cNvPr>
          <p:cNvSpPr>
            <a:spLocks noGrp="1"/>
          </p:cNvSpPr>
          <p:nvPr>
            <p:ph type="pic" sz="quarter" idx="11"/>
          </p:nvPr>
        </p:nvSpPr>
        <p:spPr>
          <a:xfrm>
            <a:off x="6437413" y="2971800"/>
            <a:ext cx="2425600" cy="2071688"/>
          </a:xfrm>
          <a:prstGeom prst="rect">
            <a:avLst/>
          </a:prstGeom>
        </p:spPr>
        <p:txBody>
          <a:bodyPr/>
          <a:lstStyle>
            <a:lvl1pPr>
              <a:defRPr>
                <a:solidFill>
                  <a:srgbClr val="FFFFFF"/>
                </a:solidFill>
              </a:defRPr>
            </a:lvl1pPr>
          </a:lstStyle>
          <a:p>
            <a:endParaRPr lang="en-US"/>
          </a:p>
        </p:txBody>
      </p:sp>
      <p:sp>
        <p:nvSpPr>
          <p:cNvPr id="7" name="Text Placeholder 2">
            <a:extLst>
              <a:ext uri="{FF2B5EF4-FFF2-40B4-BE49-F238E27FC236}">
                <a16:creationId xmlns:a16="http://schemas.microsoft.com/office/drawing/2014/main" id="{E082B67F-8A61-15BF-9576-DD8E840BFE90}"/>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pic>
        <p:nvPicPr>
          <p:cNvPr id="2" name="Picture 1" descr="A black and white logo&#10;&#10;AI-generated content may be incorrect.">
            <a:extLst>
              <a:ext uri="{FF2B5EF4-FFF2-40B4-BE49-F238E27FC236}">
                <a16:creationId xmlns:a16="http://schemas.microsoft.com/office/drawing/2014/main" id="{F7B29C40-3685-0190-2100-2195E5C2C9C9}"/>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98282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40BEAF7-823F-55C2-B8BB-E0891E90918A}"/>
              </a:ext>
            </a:extLst>
          </p:cNvPr>
          <p:cNvSpPr>
            <a:spLocks noGrp="1"/>
          </p:cNvSpPr>
          <p:nvPr>
            <p:ph type="title" hasCustomPrompt="1"/>
          </p:nvPr>
        </p:nvSpPr>
        <p:spPr>
          <a:xfrm>
            <a:off x="352422" y="94456"/>
            <a:ext cx="8320091"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b="1" i="0">
                <a:solidFill>
                  <a:srgbClr val="FFFFFF"/>
                </a:solidFill>
                <a:latin typeface="Univers" panose="020B0503020202020204" pitchFamily="34" charset="0"/>
              </a:defRPr>
            </a:lvl1pPr>
          </a:lstStyle>
          <a:p>
            <a:r>
              <a:rPr lang="en-GB"/>
              <a:t>Title here to go here</a:t>
            </a:r>
            <a:endParaRPr lang="en-US"/>
          </a:p>
        </p:txBody>
      </p:sp>
      <p:pic>
        <p:nvPicPr>
          <p:cNvPr id="2" name="Picture 1" descr="A black and white logo&#10;&#10;AI-generated content may be incorrect.">
            <a:extLst>
              <a:ext uri="{FF2B5EF4-FFF2-40B4-BE49-F238E27FC236}">
                <a16:creationId xmlns:a16="http://schemas.microsoft.com/office/drawing/2014/main" id="{077EE82D-33CC-3A8D-DC9F-3FF4F8863F71}"/>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41334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chemeClr val="bg2">
                    <a:lumMod val="10000"/>
                  </a:schemeClr>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chemeClr val="bg2">
                    <a:lumMod val="10000"/>
                  </a:schemeClr>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09E88F3D-E1BE-7128-0B8D-F5D9512E3238}"/>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1617105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Image Half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E504AA-C88F-EBE9-F36D-8C159AA65ADF}"/>
              </a:ext>
            </a:extLst>
          </p:cNvPr>
          <p:cNvSpPr>
            <a:spLocks noGrp="1"/>
          </p:cNvSpPr>
          <p:nvPr>
            <p:ph type="title" hasCustomPrompt="1"/>
          </p:nvPr>
        </p:nvSpPr>
        <p:spPr>
          <a:xfrm>
            <a:off x="781048" y="908050"/>
            <a:ext cx="3837972"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chemeClr val="bg2">
                    <a:lumMod val="10000"/>
                  </a:schemeClr>
                </a:solidFill>
              </a:defRPr>
            </a:lvl1pPr>
          </a:lstStyle>
          <a:p>
            <a:r>
              <a:rPr lang="en-GB"/>
              <a:t>Title here</a:t>
            </a:r>
            <a:br>
              <a:rPr lang="en-GB"/>
            </a:br>
            <a:r>
              <a:rPr lang="en-GB"/>
              <a:t>over multiple lines</a:t>
            </a:r>
            <a:endParaRPr lang="en-US"/>
          </a:p>
        </p:txBody>
      </p:sp>
      <p:sp>
        <p:nvSpPr>
          <p:cNvPr id="8" name="Text Placeholder 2">
            <a:extLst>
              <a:ext uri="{FF2B5EF4-FFF2-40B4-BE49-F238E27FC236}">
                <a16:creationId xmlns:a16="http://schemas.microsoft.com/office/drawing/2014/main" id="{91F961B1-C3FC-4D19-3D77-A8DA5D10628E}"/>
              </a:ext>
            </a:extLst>
          </p:cNvPr>
          <p:cNvSpPr>
            <a:spLocks noGrp="1"/>
          </p:cNvSpPr>
          <p:nvPr>
            <p:ph idx="1" hasCustomPrompt="1"/>
          </p:nvPr>
        </p:nvSpPr>
        <p:spPr>
          <a:xfrm>
            <a:off x="781048" y="2695615"/>
            <a:ext cx="4148140" cy="2028745"/>
          </a:xfrm>
          <a:prstGeom prst="rect">
            <a:avLst/>
          </a:prstGeom>
        </p:spPr>
        <p:txBody>
          <a:bodyPr vert="horz" lIns="0" tIns="45720" rIns="91440" bIns="45720" rtlCol="0">
            <a:normAutofit/>
          </a:bodyPr>
          <a:lstStyle>
            <a:lvl1pPr marL="0" indent="0">
              <a:buNone/>
              <a:defRPr sz="2000">
                <a:solidFill>
                  <a:schemeClr val="bg2">
                    <a:lumMod val="10000"/>
                  </a:schemeClr>
                </a:solidFill>
              </a:defRPr>
            </a:lvl1pPr>
          </a:lstStyle>
          <a:p>
            <a:pPr lvl="0"/>
            <a:r>
              <a:rPr lang="en-GB"/>
              <a:t>Paragraph of copy to go here</a:t>
            </a:r>
            <a:endParaRPr lang="en-US"/>
          </a:p>
        </p:txBody>
      </p:sp>
      <p:sp>
        <p:nvSpPr>
          <p:cNvPr id="9" name="Picture Placeholder 9">
            <a:extLst>
              <a:ext uri="{FF2B5EF4-FFF2-40B4-BE49-F238E27FC236}">
                <a16:creationId xmlns:a16="http://schemas.microsoft.com/office/drawing/2014/main" id="{EB30D34D-CF5D-4AD2-CD68-DF9D4AA8BA5F}"/>
              </a:ext>
            </a:extLst>
          </p:cNvPr>
          <p:cNvSpPr>
            <a:spLocks noGrp="1"/>
          </p:cNvSpPr>
          <p:nvPr>
            <p:ph type="pic" sz="quarter" idx="10"/>
          </p:nvPr>
        </p:nvSpPr>
        <p:spPr>
          <a:xfrm>
            <a:off x="5529263" y="0"/>
            <a:ext cx="6662737" cy="6858000"/>
          </a:xfrm>
          <a:prstGeom prst="rect">
            <a:avLst/>
          </a:prstGeom>
        </p:spPr>
        <p:txBody>
          <a:bodyPr/>
          <a:lstStyle/>
          <a:p>
            <a:endParaRPr lang="en-US"/>
          </a:p>
        </p:txBody>
      </p:sp>
      <p:pic>
        <p:nvPicPr>
          <p:cNvPr id="4" name="Picture 3" descr="A black and white logo&#10;&#10;AI-generated content may be incorrect.">
            <a:extLst>
              <a:ext uri="{FF2B5EF4-FFF2-40B4-BE49-F238E27FC236}">
                <a16:creationId xmlns:a16="http://schemas.microsoft.com/office/drawing/2014/main" id="{90ECDA27-3544-1507-821D-22CB52CBABF5}"/>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93853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1595436" y="1751012"/>
            <a:ext cx="3837972" cy="1325563"/>
          </a:xfrm>
          <a:prstGeom prst="rect">
            <a:avLst/>
          </a:prstGeom>
        </p:spPr>
        <p:txBody>
          <a:bodyPr vert="horz" lIns="0" tIns="45720" rIns="91440" bIns="45720" rtlCol="0" anchor="ctr">
            <a:noAutofit/>
          </a:bodyPr>
          <a:lstStyle>
            <a:lvl1pPr marL="0" indent="0">
              <a:buFont typeface="Arial" panose="020B0604020202020204" pitchFamily="34" charset="0"/>
              <a:buNone/>
              <a:defRPr sz="13800">
                <a:solidFill>
                  <a:schemeClr val="bg2">
                    <a:lumMod val="10000"/>
                  </a:schemeClr>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1595436" y="3538578"/>
            <a:ext cx="3837972" cy="833398"/>
          </a:xfrm>
          <a:prstGeom prst="rect">
            <a:avLst/>
          </a:prstGeom>
        </p:spPr>
        <p:txBody>
          <a:bodyPr vert="horz" lIns="0" tIns="45720" rIns="91440" bIns="45720" rtlCol="0">
            <a:normAutofit/>
          </a:bodyPr>
          <a:lstStyle>
            <a:lvl1pPr marL="0" indent="0" algn="ctr">
              <a:buNone/>
              <a:defRPr sz="2000">
                <a:solidFill>
                  <a:schemeClr val="bg2">
                    <a:lumMod val="10000"/>
                  </a:schemeClr>
                </a:solidFill>
              </a:defRPr>
            </a:lvl1pPr>
          </a:lstStyle>
          <a:p>
            <a:pPr lvl="0"/>
            <a:r>
              <a:rPr lang="en-GB"/>
              <a:t>Short copy to go here</a:t>
            </a:r>
            <a:endParaRPr lang="en-US"/>
          </a:p>
        </p:txBody>
      </p:sp>
      <p:sp>
        <p:nvSpPr>
          <p:cNvPr id="10" name="Title Placeholder 1">
            <a:extLst>
              <a:ext uri="{FF2B5EF4-FFF2-40B4-BE49-F238E27FC236}">
                <a16:creationId xmlns:a16="http://schemas.microsoft.com/office/drawing/2014/main" id="{C469C725-D5EA-BCA2-BAC2-38A30BF09769}"/>
              </a:ext>
            </a:extLst>
          </p:cNvPr>
          <p:cNvSpPr txBox="1">
            <a:spLocks/>
          </p:cNvSpPr>
          <p:nvPr userDrawn="1"/>
        </p:nvSpPr>
        <p:spPr>
          <a:xfrm>
            <a:off x="6367461" y="1751012"/>
            <a:ext cx="3837972" cy="132556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13800" b="1" i="0" kern="1200">
                <a:solidFill>
                  <a:schemeClr val="bg2">
                    <a:lumMod val="10000"/>
                  </a:schemeClr>
                </a:solidFill>
                <a:latin typeface="Univers" panose="020B0503020202020204" pitchFamily="34" charset="0"/>
                <a:ea typeface="+mj-ea"/>
                <a:cs typeface="+mj-cs"/>
              </a:defRPr>
            </a:lvl1pPr>
          </a:lstStyle>
          <a:p>
            <a:pPr marL="0" indent="0">
              <a:buFont typeface="Arial" panose="020B0604020202020204" pitchFamily="34" charset="0"/>
              <a:buNone/>
            </a:pPr>
            <a:r>
              <a:rPr lang="en-GB">
                <a:solidFill>
                  <a:schemeClr val="bg2">
                    <a:lumMod val="10000"/>
                  </a:schemeClr>
                </a:solidFill>
              </a:rPr>
              <a:t>00%</a:t>
            </a:r>
            <a:endParaRPr lang="en-US">
              <a:solidFill>
                <a:schemeClr val="bg2">
                  <a:lumMod val="10000"/>
                </a:schemeClr>
              </a:solidFill>
            </a:endParaRPr>
          </a:p>
        </p:txBody>
      </p:sp>
      <p:sp>
        <p:nvSpPr>
          <p:cNvPr id="11" name="Text Placeholder 2">
            <a:extLst>
              <a:ext uri="{FF2B5EF4-FFF2-40B4-BE49-F238E27FC236}">
                <a16:creationId xmlns:a16="http://schemas.microsoft.com/office/drawing/2014/main" id="{AA377868-90A9-A2EA-CC99-417C2B9AA046}"/>
              </a:ext>
            </a:extLst>
          </p:cNvPr>
          <p:cNvSpPr>
            <a:spLocks noGrp="1"/>
          </p:cNvSpPr>
          <p:nvPr>
            <p:ph idx="10" hasCustomPrompt="1"/>
          </p:nvPr>
        </p:nvSpPr>
        <p:spPr>
          <a:xfrm>
            <a:off x="6367461" y="3538578"/>
            <a:ext cx="3837972" cy="833398"/>
          </a:xfrm>
          <a:prstGeom prst="rect">
            <a:avLst/>
          </a:prstGeom>
        </p:spPr>
        <p:txBody>
          <a:bodyPr vert="horz" lIns="0" tIns="45720" rIns="91440" bIns="45720" rtlCol="0">
            <a:normAutofit/>
          </a:bodyPr>
          <a:lstStyle>
            <a:lvl1pPr marL="0" indent="0" algn="ctr">
              <a:buNone/>
              <a:defRPr sz="2000">
                <a:solidFill>
                  <a:schemeClr val="bg2">
                    <a:lumMod val="10000"/>
                  </a:schemeClr>
                </a:solidFill>
              </a:defRPr>
            </a:lvl1pPr>
          </a:lstStyle>
          <a:p>
            <a:pPr lvl="0"/>
            <a:r>
              <a:rPr lang="en-GB"/>
              <a:t>Short copy to go here</a:t>
            </a:r>
            <a:endParaRPr lang="en-US"/>
          </a:p>
        </p:txBody>
      </p:sp>
      <p:pic>
        <p:nvPicPr>
          <p:cNvPr id="4" name="Picture 3" descr="A black and white logo&#10;&#10;AI-generated content may be incorrect.">
            <a:extLst>
              <a:ext uri="{FF2B5EF4-FFF2-40B4-BE49-F238E27FC236}">
                <a16:creationId xmlns:a16="http://schemas.microsoft.com/office/drawing/2014/main" id="{B1209729-B58E-BC69-EC2D-EE6D5D4B81F7}"/>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374710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 and Illustr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895348" y="1641434"/>
            <a:ext cx="3837972" cy="1325563"/>
          </a:xfrm>
          <a:prstGeom prst="rect">
            <a:avLst/>
          </a:prstGeom>
        </p:spPr>
        <p:txBody>
          <a:bodyPr vert="horz" lIns="0" tIns="45720" rIns="91440" bIns="45720" rtlCol="0" anchor="ctr">
            <a:noAutofit/>
          </a:bodyPr>
          <a:lstStyle>
            <a:lvl1pPr>
              <a:defRPr sz="13800">
                <a:solidFill>
                  <a:schemeClr val="bg2">
                    <a:lumMod val="10000"/>
                  </a:schemeClr>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895348" y="3429000"/>
            <a:ext cx="3837972" cy="833398"/>
          </a:xfrm>
          <a:prstGeom prst="rect">
            <a:avLst/>
          </a:prstGeom>
        </p:spPr>
        <p:txBody>
          <a:bodyPr vert="horz" lIns="0" tIns="45720" rIns="91440" bIns="45720" rtlCol="0">
            <a:normAutofit/>
          </a:bodyPr>
          <a:lstStyle>
            <a:lvl1pPr marL="0" indent="0" algn="l">
              <a:buNone/>
              <a:defRPr sz="2000">
                <a:solidFill>
                  <a:schemeClr val="bg2">
                    <a:lumMod val="10000"/>
                  </a:schemeClr>
                </a:solidFill>
              </a:defRPr>
            </a:lvl1pPr>
          </a:lstStyle>
          <a:p>
            <a:pPr lvl="0"/>
            <a:r>
              <a:rPr lang="en-GB"/>
              <a:t>Short copy to go here</a:t>
            </a:r>
            <a:endParaRPr lang="en-US"/>
          </a:p>
        </p:txBody>
      </p:sp>
      <p:sp>
        <p:nvSpPr>
          <p:cNvPr id="2" name="Picture Placeholder 9">
            <a:extLst>
              <a:ext uri="{FF2B5EF4-FFF2-40B4-BE49-F238E27FC236}">
                <a16:creationId xmlns:a16="http://schemas.microsoft.com/office/drawing/2014/main" id="{384688D5-1CC9-84B5-D4F7-00380159B70B}"/>
              </a:ext>
            </a:extLst>
          </p:cNvPr>
          <p:cNvSpPr>
            <a:spLocks noGrp="1"/>
          </p:cNvSpPr>
          <p:nvPr>
            <p:ph type="pic" sz="quarter" idx="10"/>
          </p:nvPr>
        </p:nvSpPr>
        <p:spPr>
          <a:xfrm>
            <a:off x="6515100" y="0"/>
            <a:ext cx="5676900" cy="6858000"/>
          </a:xfrm>
          <a:prstGeom prst="rect">
            <a:avLst/>
          </a:prstGeom>
        </p:spPr>
        <p:txBody>
          <a:bodyPr/>
          <a:lstStyle/>
          <a:p>
            <a:endParaRPr lang="en-US"/>
          </a:p>
        </p:txBody>
      </p:sp>
      <p:pic>
        <p:nvPicPr>
          <p:cNvPr id="5" name="Picture 4" descr="A black and white logo&#10;&#10;AI-generated content may be incorrect.">
            <a:extLst>
              <a:ext uri="{FF2B5EF4-FFF2-40B4-BE49-F238E27FC236}">
                <a16:creationId xmlns:a16="http://schemas.microsoft.com/office/drawing/2014/main" id="{C2697195-CDDE-CD66-1789-FE6E076B89AD}"/>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136850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7292BC9-C766-E649-CFB5-2BF0A04422F9}"/>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chemeClr val="bg2">
                    <a:lumMod val="10000"/>
                  </a:schemeClr>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AD9DC3E7-41D3-5D27-4505-5207934A2A58}"/>
              </a:ext>
            </a:extLst>
          </p:cNvPr>
          <p:cNvSpPr>
            <a:spLocks noGrp="1"/>
          </p:cNvSpPr>
          <p:nvPr>
            <p:ph type="pic" sz="quarter" idx="10"/>
          </p:nvPr>
        </p:nvSpPr>
        <p:spPr>
          <a:xfrm>
            <a:off x="781047" y="2986088"/>
            <a:ext cx="2425600" cy="2071688"/>
          </a:xfrm>
          <a:prstGeom prst="rect">
            <a:avLst/>
          </a:prstGeom>
        </p:spPr>
        <p:txBody>
          <a:bodyPr/>
          <a:lstStyle>
            <a:lvl1pPr>
              <a:defRPr>
                <a:solidFill>
                  <a:srgbClr val="FFFFFF"/>
                </a:solidFill>
              </a:defRPr>
            </a:lvl1pPr>
          </a:lstStyle>
          <a:p>
            <a:endParaRPr lang="en-US"/>
          </a:p>
        </p:txBody>
      </p:sp>
      <p:sp>
        <p:nvSpPr>
          <p:cNvPr id="5" name="Text Placeholder 2">
            <a:extLst>
              <a:ext uri="{FF2B5EF4-FFF2-40B4-BE49-F238E27FC236}">
                <a16:creationId xmlns:a16="http://schemas.microsoft.com/office/drawing/2014/main" id="{8D035A5A-A860-051D-9DC3-058985C6FA69}"/>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6" name="Picture Placeholder 9">
            <a:extLst>
              <a:ext uri="{FF2B5EF4-FFF2-40B4-BE49-F238E27FC236}">
                <a16:creationId xmlns:a16="http://schemas.microsoft.com/office/drawing/2014/main" id="{EBC2F7A7-9ED0-ACEB-EF2F-D6ECFB122E0D}"/>
              </a:ext>
            </a:extLst>
          </p:cNvPr>
          <p:cNvSpPr>
            <a:spLocks noGrp="1"/>
          </p:cNvSpPr>
          <p:nvPr>
            <p:ph type="pic" sz="quarter" idx="11"/>
          </p:nvPr>
        </p:nvSpPr>
        <p:spPr>
          <a:xfrm>
            <a:off x="6437413" y="2971800"/>
            <a:ext cx="2425600" cy="2071688"/>
          </a:xfrm>
          <a:prstGeom prst="rect">
            <a:avLst/>
          </a:prstGeom>
        </p:spPr>
        <p:txBody>
          <a:bodyPr/>
          <a:lstStyle>
            <a:lvl1pPr>
              <a:defRPr>
                <a:solidFill>
                  <a:srgbClr val="FFFFFF"/>
                </a:solidFill>
              </a:defRPr>
            </a:lvl1pPr>
          </a:lstStyle>
          <a:p>
            <a:endParaRPr lang="en-US"/>
          </a:p>
        </p:txBody>
      </p:sp>
      <p:sp>
        <p:nvSpPr>
          <p:cNvPr id="7" name="Text Placeholder 2">
            <a:extLst>
              <a:ext uri="{FF2B5EF4-FFF2-40B4-BE49-F238E27FC236}">
                <a16:creationId xmlns:a16="http://schemas.microsoft.com/office/drawing/2014/main" id="{E082B67F-8A61-15BF-9576-DD8E840BFE90}"/>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pic>
        <p:nvPicPr>
          <p:cNvPr id="9" name="Picture 8" descr="A black and white logo&#10;&#10;AI-generated content may be incorrect.">
            <a:extLst>
              <a:ext uri="{FF2B5EF4-FFF2-40B4-BE49-F238E27FC236}">
                <a16:creationId xmlns:a16="http://schemas.microsoft.com/office/drawing/2014/main" id="{0FE12562-A733-2A06-D6EE-7D21064A9176}"/>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813548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40BEAF7-823F-55C2-B8BB-E0891E90918A}"/>
              </a:ext>
            </a:extLst>
          </p:cNvPr>
          <p:cNvSpPr>
            <a:spLocks noGrp="1"/>
          </p:cNvSpPr>
          <p:nvPr>
            <p:ph type="title" hasCustomPrompt="1"/>
          </p:nvPr>
        </p:nvSpPr>
        <p:spPr>
          <a:xfrm>
            <a:off x="352422" y="94456"/>
            <a:ext cx="8320091"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b="1" i="0">
                <a:solidFill>
                  <a:schemeClr val="bg2">
                    <a:lumMod val="10000"/>
                  </a:schemeClr>
                </a:solidFill>
                <a:latin typeface="Univers" panose="020B0503020202020204" pitchFamily="34" charset="0"/>
              </a:defRPr>
            </a:lvl1pPr>
          </a:lstStyle>
          <a:p>
            <a:r>
              <a:rPr lang="en-GB"/>
              <a:t>Title here to go here</a:t>
            </a:r>
            <a:endParaRPr lang="en-US"/>
          </a:p>
        </p:txBody>
      </p:sp>
      <p:pic>
        <p:nvPicPr>
          <p:cNvPr id="4" name="Picture 3" descr="A black and white logo&#10;&#10;AI-generated content may be incorrect.">
            <a:extLst>
              <a:ext uri="{FF2B5EF4-FFF2-40B4-BE49-F238E27FC236}">
                <a16:creationId xmlns:a16="http://schemas.microsoft.com/office/drawing/2014/main" id="{3D5B1F52-AF03-D806-896B-E499EF55E0A3}"/>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40144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chemeClr val="bg2">
                    <a:lumMod val="10000"/>
                  </a:schemeClr>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chemeClr val="bg2">
                    <a:lumMod val="10000"/>
                  </a:schemeClr>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pic>
        <p:nvPicPr>
          <p:cNvPr id="3" name="Picture 2" descr="A black and white logo&#10;&#10;AI-generated content may be incorrect.">
            <a:extLst>
              <a:ext uri="{FF2B5EF4-FFF2-40B4-BE49-F238E27FC236}">
                <a16:creationId xmlns:a16="http://schemas.microsoft.com/office/drawing/2014/main" id="{768DFB75-121E-25CD-7C73-93E9590167C3}"/>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99809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rgbClr val="FFFFFF"/>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rgbClr val="FFFFFF"/>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pic>
        <p:nvPicPr>
          <p:cNvPr id="4" name="Picture 3" descr="A black and white logo&#10;&#10;AI-generated content may be incorrect.">
            <a:extLst>
              <a:ext uri="{FF2B5EF4-FFF2-40B4-BE49-F238E27FC236}">
                <a16:creationId xmlns:a16="http://schemas.microsoft.com/office/drawing/2014/main" id="{2F1EAD64-8B0D-43C4-AC78-B73FA4A9E3E4}"/>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2366941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Image Half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E504AA-C88F-EBE9-F36D-8C159AA65ADF}"/>
              </a:ext>
            </a:extLst>
          </p:cNvPr>
          <p:cNvSpPr>
            <a:spLocks noGrp="1"/>
          </p:cNvSpPr>
          <p:nvPr>
            <p:ph type="title" hasCustomPrompt="1"/>
          </p:nvPr>
        </p:nvSpPr>
        <p:spPr>
          <a:xfrm>
            <a:off x="781048" y="908050"/>
            <a:ext cx="3837972"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chemeClr val="bg2">
                    <a:lumMod val="10000"/>
                  </a:schemeClr>
                </a:solidFill>
              </a:defRPr>
            </a:lvl1pPr>
          </a:lstStyle>
          <a:p>
            <a:r>
              <a:rPr lang="en-GB"/>
              <a:t>Title here</a:t>
            </a:r>
            <a:br>
              <a:rPr lang="en-GB"/>
            </a:br>
            <a:r>
              <a:rPr lang="en-GB"/>
              <a:t>over multiple lines</a:t>
            </a:r>
            <a:endParaRPr lang="en-US"/>
          </a:p>
        </p:txBody>
      </p:sp>
      <p:sp>
        <p:nvSpPr>
          <p:cNvPr id="8" name="Text Placeholder 2">
            <a:extLst>
              <a:ext uri="{FF2B5EF4-FFF2-40B4-BE49-F238E27FC236}">
                <a16:creationId xmlns:a16="http://schemas.microsoft.com/office/drawing/2014/main" id="{91F961B1-C3FC-4D19-3D77-A8DA5D10628E}"/>
              </a:ext>
            </a:extLst>
          </p:cNvPr>
          <p:cNvSpPr>
            <a:spLocks noGrp="1"/>
          </p:cNvSpPr>
          <p:nvPr>
            <p:ph idx="1" hasCustomPrompt="1"/>
          </p:nvPr>
        </p:nvSpPr>
        <p:spPr>
          <a:xfrm>
            <a:off x="781048" y="2695615"/>
            <a:ext cx="4148140" cy="2028745"/>
          </a:xfrm>
          <a:prstGeom prst="rect">
            <a:avLst/>
          </a:prstGeom>
        </p:spPr>
        <p:txBody>
          <a:bodyPr vert="horz" lIns="0" tIns="45720" rIns="91440" bIns="45720" rtlCol="0">
            <a:normAutofit/>
          </a:bodyPr>
          <a:lstStyle>
            <a:lvl1pPr marL="0" indent="0">
              <a:buNone/>
              <a:defRPr sz="2000">
                <a:solidFill>
                  <a:schemeClr val="bg2">
                    <a:lumMod val="10000"/>
                  </a:schemeClr>
                </a:solidFill>
              </a:defRPr>
            </a:lvl1pPr>
          </a:lstStyle>
          <a:p>
            <a:pPr lvl="0"/>
            <a:r>
              <a:rPr lang="en-GB"/>
              <a:t>Paragraph of copy to go here</a:t>
            </a:r>
            <a:endParaRPr lang="en-US"/>
          </a:p>
        </p:txBody>
      </p:sp>
      <p:sp>
        <p:nvSpPr>
          <p:cNvPr id="9" name="Picture Placeholder 9">
            <a:extLst>
              <a:ext uri="{FF2B5EF4-FFF2-40B4-BE49-F238E27FC236}">
                <a16:creationId xmlns:a16="http://schemas.microsoft.com/office/drawing/2014/main" id="{EB30D34D-CF5D-4AD2-CD68-DF9D4AA8BA5F}"/>
              </a:ext>
            </a:extLst>
          </p:cNvPr>
          <p:cNvSpPr>
            <a:spLocks noGrp="1"/>
          </p:cNvSpPr>
          <p:nvPr>
            <p:ph type="pic" sz="quarter" idx="10"/>
          </p:nvPr>
        </p:nvSpPr>
        <p:spPr>
          <a:xfrm>
            <a:off x="5529263" y="0"/>
            <a:ext cx="6662737" cy="6858000"/>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D6B97DBB-C14E-B03F-43C5-A1460C07C07B}"/>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4127385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1595436" y="1751012"/>
            <a:ext cx="3837972" cy="1325563"/>
          </a:xfrm>
          <a:prstGeom prst="rect">
            <a:avLst/>
          </a:prstGeom>
        </p:spPr>
        <p:txBody>
          <a:bodyPr vert="horz" lIns="0" tIns="45720" rIns="91440" bIns="45720" rtlCol="0" anchor="ctr">
            <a:noAutofit/>
          </a:bodyPr>
          <a:lstStyle>
            <a:lvl1pPr marL="0" indent="0">
              <a:buFont typeface="Arial" panose="020B0604020202020204" pitchFamily="34" charset="0"/>
              <a:buNone/>
              <a:defRPr sz="13800">
                <a:solidFill>
                  <a:schemeClr val="bg2">
                    <a:lumMod val="10000"/>
                  </a:schemeClr>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1595436" y="3538578"/>
            <a:ext cx="3837972" cy="833398"/>
          </a:xfrm>
          <a:prstGeom prst="rect">
            <a:avLst/>
          </a:prstGeom>
        </p:spPr>
        <p:txBody>
          <a:bodyPr vert="horz" lIns="0" tIns="45720" rIns="91440" bIns="45720" rtlCol="0">
            <a:normAutofit/>
          </a:bodyPr>
          <a:lstStyle>
            <a:lvl1pPr marL="0" indent="0" algn="ctr">
              <a:buNone/>
              <a:defRPr sz="2000">
                <a:solidFill>
                  <a:schemeClr val="bg2">
                    <a:lumMod val="10000"/>
                  </a:schemeClr>
                </a:solidFill>
              </a:defRPr>
            </a:lvl1pPr>
          </a:lstStyle>
          <a:p>
            <a:pPr lvl="0"/>
            <a:r>
              <a:rPr lang="en-GB"/>
              <a:t>Short copy to go here</a:t>
            </a:r>
            <a:endParaRPr lang="en-US"/>
          </a:p>
        </p:txBody>
      </p:sp>
      <p:sp>
        <p:nvSpPr>
          <p:cNvPr id="10" name="Title Placeholder 1">
            <a:extLst>
              <a:ext uri="{FF2B5EF4-FFF2-40B4-BE49-F238E27FC236}">
                <a16:creationId xmlns:a16="http://schemas.microsoft.com/office/drawing/2014/main" id="{C469C725-D5EA-BCA2-BAC2-38A30BF09769}"/>
              </a:ext>
            </a:extLst>
          </p:cNvPr>
          <p:cNvSpPr txBox="1">
            <a:spLocks/>
          </p:cNvSpPr>
          <p:nvPr userDrawn="1"/>
        </p:nvSpPr>
        <p:spPr>
          <a:xfrm>
            <a:off x="6367461" y="1751012"/>
            <a:ext cx="3837972" cy="132556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13800" b="1" i="0" kern="1200">
                <a:solidFill>
                  <a:schemeClr val="bg2">
                    <a:lumMod val="10000"/>
                  </a:schemeClr>
                </a:solidFill>
                <a:latin typeface="Univers" panose="020B0503020202020204" pitchFamily="34" charset="0"/>
                <a:ea typeface="+mj-ea"/>
                <a:cs typeface="+mj-cs"/>
              </a:defRPr>
            </a:lvl1pPr>
          </a:lstStyle>
          <a:p>
            <a:pPr marL="0" indent="0">
              <a:buFont typeface="Arial" panose="020B0604020202020204" pitchFamily="34" charset="0"/>
              <a:buNone/>
            </a:pPr>
            <a:r>
              <a:rPr lang="en-GB">
                <a:solidFill>
                  <a:schemeClr val="bg2">
                    <a:lumMod val="10000"/>
                  </a:schemeClr>
                </a:solidFill>
              </a:rPr>
              <a:t>00%</a:t>
            </a:r>
            <a:endParaRPr lang="en-US">
              <a:solidFill>
                <a:schemeClr val="bg2">
                  <a:lumMod val="10000"/>
                </a:schemeClr>
              </a:solidFill>
            </a:endParaRPr>
          </a:p>
        </p:txBody>
      </p:sp>
      <p:sp>
        <p:nvSpPr>
          <p:cNvPr id="11" name="Text Placeholder 2">
            <a:extLst>
              <a:ext uri="{FF2B5EF4-FFF2-40B4-BE49-F238E27FC236}">
                <a16:creationId xmlns:a16="http://schemas.microsoft.com/office/drawing/2014/main" id="{AA377868-90A9-A2EA-CC99-417C2B9AA046}"/>
              </a:ext>
            </a:extLst>
          </p:cNvPr>
          <p:cNvSpPr>
            <a:spLocks noGrp="1"/>
          </p:cNvSpPr>
          <p:nvPr>
            <p:ph idx="10" hasCustomPrompt="1"/>
          </p:nvPr>
        </p:nvSpPr>
        <p:spPr>
          <a:xfrm>
            <a:off x="6367461" y="3538578"/>
            <a:ext cx="3837972" cy="833398"/>
          </a:xfrm>
          <a:prstGeom prst="rect">
            <a:avLst/>
          </a:prstGeom>
        </p:spPr>
        <p:txBody>
          <a:bodyPr vert="horz" lIns="0" tIns="45720" rIns="91440" bIns="45720" rtlCol="0">
            <a:normAutofit/>
          </a:bodyPr>
          <a:lstStyle>
            <a:lvl1pPr marL="0" indent="0" algn="ctr">
              <a:buNone/>
              <a:defRPr sz="2000">
                <a:solidFill>
                  <a:schemeClr val="bg2">
                    <a:lumMod val="10000"/>
                  </a:schemeClr>
                </a:solidFill>
              </a:defRPr>
            </a:lvl1pPr>
          </a:lstStyle>
          <a:p>
            <a:pPr lvl="0"/>
            <a:r>
              <a:rPr lang="en-GB"/>
              <a:t>Short copy to go here</a:t>
            </a:r>
            <a:endParaRPr lang="en-US"/>
          </a:p>
        </p:txBody>
      </p:sp>
      <p:pic>
        <p:nvPicPr>
          <p:cNvPr id="2" name="Picture 1" descr="A black and white logo&#10;&#10;AI-generated content may be incorrect.">
            <a:extLst>
              <a:ext uri="{FF2B5EF4-FFF2-40B4-BE49-F238E27FC236}">
                <a16:creationId xmlns:a16="http://schemas.microsoft.com/office/drawing/2014/main" id="{1605F1D7-64F9-9637-3EAB-745695426687}"/>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342015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 and Illustr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895348" y="1641434"/>
            <a:ext cx="3837972" cy="1325563"/>
          </a:xfrm>
          <a:prstGeom prst="rect">
            <a:avLst/>
          </a:prstGeom>
        </p:spPr>
        <p:txBody>
          <a:bodyPr vert="horz" lIns="0" tIns="45720" rIns="91440" bIns="45720" rtlCol="0" anchor="ctr">
            <a:noAutofit/>
          </a:bodyPr>
          <a:lstStyle>
            <a:lvl1pPr>
              <a:defRPr sz="13800">
                <a:solidFill>
                  <a:schemeClr val="bg2">
                    <a:lumMod val="10000"/>
                  </a:schemeClr>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895348" y="3429000"/>
            <a:ext cx="3837972" cy="833398"/>
          </a:xfrm>
          <a:prstGeom prst="rect">
            <a:avLst/>
          </a:prstGeom>
        </p:spPr>
        <p:txBody>
          <a:bodyPr vert="horz" lIns="0" tIns="45720" rIns="91440" bIns="45720" rtlCol="0">
            <a:normAutofit/>
          </a:bodyPr>
          <a:lstStyle>
            <a:lvl1pPr marL="0" indent="0" algn="l">
              <a:buNone/>
              <a:defRPr sz="2000">
                <a:solidFill>
                  <a:schemeClr val="bg2">
                    <a:lumMod val="10000"/>
                  </a:schemeClr>
                </a:solidFill>
              </a:defRPr>
            </a:lvl1pPr>
          </a:lstStyle>
          <a:p>
            <a:pPr lvl="0"/>
            <a:r>
              <a:rPr lang="en-GB"/>
              <a:t>Short copy to go here</a:t>
            </a:r>
            <a:endParaRPr lang="en-US"/>
          </a:p>
        </p:txBody>
      </p:sp>
      <p:sp>
        <p:nvSpPr>
          <p:cNvPr id="2" name="Picture Placeholder 9">
            <a:extLst>
              <a:ext uri="{FF2B5EF4-FFF2-40B4-BE49-F238E27FC236}">
                <a16:creationId xmlns:a16="http://schemas.microsoft.com/office/drawing/2014/main" id="{384688D5-1CC9-84B5-D4F7-00380159B70B}"/>
              </a:ext>
            </a:extLst>
          </p:cNvPr>
          <p:cNvSpPr>
            <a:spLocks noGrp="1"/>
          </p:cNvSpPr>
          <p:nvPr>
            <p:ph type="pic" sz="quarter" idx="10"/>
          </p:nvPr>
        </p:nvSpPr>
        <p:spPr>
          <a:xfrm>
            <a:off x="6515100" y="0"/>
            <a:ext cx="5676900" cy="6858000"/>
          </a:xfrm>
          <a:prstGeom prst="rect">
            <a:avLst/>
          </a:prstGeom>
        </p:spPr>
        <p:txBody>
          <a:bodyPr/>
          <a:lstStyle/>
          <a:p>
            <a:endParaRPr lang="en-US"/>
          </a:p>
        </p:txBody>
      </p:sp>
      <p:pic>
        <p:nvPicPr>
          <p:cNvPr id="3" name="Picture 2" descr="A black and white logo&#10;&#10;AI-generated content may be incorrect.">
            <a:extLst>
              <a:ext uri="{FF2B5EF4-FFF2-40B4-BE49-F238E27FC236}">
                <a16:creationId xmlns:a16="http://schemas.microsoft.com/office/drawing/2014/main" id="{44A7837D-2EE7-9687-3447-9962563931D6}"/>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177076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7292BC9-C766-E649-CFB5-2BF0A04422F9}"/>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chemeClr val="bg2">
                    <a:lumMod val="10000"/>
                  </a:schemeClr>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AD9DC3E7-41D3-5D27-4505-5207934A2A58}"/>
              </a:ext>
            </a:extLst>
          </p:cNvPr>
          <p:cNvSpPr>
            <a:spLocks noGrp="1"/>
          </p:cNvSpPr>
          <p:nvPr>
            <p:ph type="pic" sz="quarter" idx="10"/>
          </p:nvPr>
        </p:nvSpPr>
        <p:spPr>
          <a:xfrm>
            <a:off x="781047" y="2986088"/>
            <a:ext cx="2425600" cy="2071688"/>
          </a:xfrm>
          <a:prstGeom prst="rect">
            <a:avLst/>
          </a:prstGeom>
        </p:spPr>
        <p:txBody>
          <a:bodyPr/>
          <a:lstStyle>
            <a:lvl1pPr>
              <a:defRPr>
                <a:solidFill>
                  <a:srgbClr val="FFFFFF"/>
                </a:solidFill>
              </a:defRPr>
            </a:lvl1pPr>
          </a:lstStyle>
          <a:p>
            <a:endParaRPr lang="en-US"/>
          </a:p>
        </p:txBody>
      </p:sp>
      <p:sp>
        <p:nvSpPr>
          <p:cNvPr id="5" name="Text Placeholder 2">
            <a:extLst>
              <a:ext uri="{FF2B5EF4-FFF2-40B4-BE49-F238E27FC236}">
                <a16:creationId xmlns:a16="http://schemas.microsoft.com/office/drawing/2014/main" id="{8D035A5A-A860-051D-9DC3-058985C6FA69}"/>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6" name="Picture Placeholder 9">
            <a:extLst>
              <a:ext uri="{FF2B5EF4-FFF2-40B4-BE49-F238E27FC236}">
                <a16:creationId xmlns:a16="http://schemas.microsoft.com/office/drawing/2014/main" id="{EBC2F7A7-9ED0-ACEB-EF2F-D6ECFB122E0D}"/>
              </a:ext>
            </a:extLst>
          </p:cNvPr>
          <p:cNvSpPr>
            <a:spLocks noGrp="1"/>
          </p:cNvSpPr>
          <p:nvPr>
            <p:ph type="pic" sz="quarter" idx="11"/>
          </p:nvPr>
        </p:nvSpPr>
        <p:spPr>
          <a:xfrm>
            <a:off x="6437413" y="2971800"/>
            <a:ext cx="2425600" cy="2071688"/>
          </a:xfrm>
          <a:prstGeom prst="rect">
            <a:avLst/>
          </a:prstGeom>
        </p:spPr>
        <p:txBody>
          <a:bodyPr/>
          <a:lstStyle>
            <a:lvl1pPr>
              <a:defRPr>
                <a:solidFill>
                  <a:srgbClr val="FFFFFF"/>
                </a:solidFill>
              </a:defRPr>
            </a:lvl1pPr>
          </a:lstStyle>
          <a:p>
            <a:endParaRPr lang="en-US"/>
          </a:p>
        </p:txBody>
      </p:sp>
      <p:sp>
        <p:nvSpPr>
          <p:cNvPr id="7" name="Text Placeholder 2">
            <a:extLst>
              <a:ext uri="{FF2B5EF4-FFF2-40B4-BE49-F238E27FC236}">
                <a16:creationId xmlns:a16="http://schemas.microsoft.com/office/drawing/2014/main" id="{E082B67F-8A61-15BF-9576-DD8E840BFE90}"/>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pic>
        <p:nvPicPr>
          <p:cNvPr id="8" name="Picture 7" descr="A black and white logo&#10;&#10;AI-generated content may be incorrect.">
            <a:extLst>
              <a:ext uri="{FF2B5EF4-FFF2-40B4-BE49-F238E27FC236}">
                <a16:creationId xmlns:a16="http://schemas.microsoft.com/office/drawing/2014/main" id="{47181CCD-D03E-5CC2-3282-99F4DF86DABB}"/>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468654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40BEAF7-823F-55C2-B8BB-E0891E90918A}"/>
              </a:ext>
            </a:extLst>
          </p:cNvPr>
          <p:cNvSpPr>
            <a:spLocks noGrp="1"/>
          </p:cNvSpPr>
          <p:nvPr>
            <p:ph type="title" hasCustomPrompt="1"/>
          </p:nvPr>
        </p:nvSpPr>
        <p:spPr>
          <a:xfrm>
            <a:off x="352422" y="94456"/>
            <a:ext cx="8320091"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b="1" i="0">
                <a:solidFill>
                  <a:schemeClr val="bg2">
                    <a:lumMod val="10000"/>
                  </a:schemeClr>
                </a:solidFill>
                <a:latin typeface="Univers" panose="020B0503020202020204" pitchFamily="34" charset="0"/>
              </a:defRPr>
            </a:lvl1pPr>
          </a:lstStyle>
          <a:p>
            <a:r>
              <a:rPr lang="en-GB"/>
              <a:t>Title here to go here</a:t>
            </a:r>
            <a:endParaRPr lang="en-US"/>
          </a:p>
        </p:txBody>
      </p:sp>
      <p:pic>
        <p:nvPicPr>
          <p:cNvPr id="2" name="Picture 1" descr="A black and white logo&#10;&#10;AI-generated content may be incorrect.">
            <a:extLst>
              <a:ext uri="{FF2B5EF4-FFF2-40B4-BE49-F238E27FC236}">
                <a16:creationId xmlns:a16="http://schemas.microsoft.com/office/drawing/2014/main" id="{003B3920-B65D-C7B5-8D9F-C0E65A01DEE4}"/>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636349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rgbClr val="3D3187"/>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chemeClr val="bg2">
                    <a:lumMod val="10000"/>
                  </a:schemeClr>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0DC26A86-0EEA-A198-6C59-686AEBFE0AFA}"/>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037006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Half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E504AA-C88F-EBE9-F36D-8C159AA65ADF}"/>
              </a:ext>
            </a:extLst>
          </p:cNvPr>
          <p:cNvSpPr>
            <a:spLocks noGrp="1"/>
          </p:cNvSpPr>
          <p:nvPr>
            <p:ph type="title" hasCustomPrompt="1"/>
          </p:nvPr>
        </p:nvSpPr>
        <p:spPr>
          <a:xfrm>
            <a:off x="781048" y="908050"/>
            <a:ext cx="3837972"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3D3187"/>
                </a:solidFill>
              </a:defRPr>
            </a:lvl1pPr>
          </a:lstStyle>
          <a:p>
            <a:r>
              <a:rPr lang="en-GB"/>
              <a:t>Title here</a:t>
            </a:r>
            <a:br>
              <a:rPr lang="en-GB"/>
            </a:br>
            <a:r>
              <a:rPr lang="en-GB"/>
              <a:t>over multiple lines</a:t>
            </a:r>
            <a:endParaRPr lang="en-US"/>
          </a:p>
        </p:txBody>
      </p:sp>
      <p:sp>
        <p:nvSpPr>
          <p:cNvPr id="8" name="Text Placeholder 2">
            <a:extLst>
              <a:ext uri="{FF2B5EF4-FFF2-40B4-BE49-F238E27FC236}">
                <a16:creationId xmlns:a16="http://schemas.microsoft.com/office/drawing/2014/main" id="{91F961B1-C3FC-4D19-3D77-A8DA5D10628E}"/>
              </a:ext>
            </a:extLst>
          </p:cNvPr>
          <p:cNvSpPr>
            <a:spLocks noGrp="1"/>
          </p:cNvSpPr>
          <p:nvPr>
            <p:ph idx="1" hasCustomPrompt="1"/>
          </p:nvPr>
        </p:nvSpPr>
        <p:spPr>
          <a:xfrm>
            <a:off x="781048" y="2695615"/>
            <a:ext cx="4148140" cy="2028745"/>
          </a:xfrm>
          <a:prstGeom prst="rect">
            <a:avLst/>
          </a:prstGeom>
        </p:spPr>
        <p:txBody>
          <a:bodyPr vert="horz" lIns="0" tIns="45720" rIns="91440" bIns="45720" rtlCol="0">
            <a:normAutofit/>
          </a:bodyPr>
          <a:lstStyle>
            <a:lvl1pPr marL="0" indent="0">
              <a:buNone/>
              <a:defRPr sz="2000">
                <a:solidFill>
                  <a:schemeClr val="bg2">
                    <a:lumMod val="10000"/>
                  </a:schemeClr>
                </a:solidFill>
              </a:defRPr>
            </a:lvl1pPr>
          </a:lstStyle>
          <a:p>
            <a:pPr lvl="0"/>
            <a:r>
              <a:rPr lang="en-GB"/>
              <a:t>Paragraph of copy to go here</a:t>
            </a:r>
            <a:endParaRPr lang="en-US"/>
          </a:p>
        </p:txBody>
      </p:sp>
      <p:sp>
        <p:nvSpPr>
          <p:cNvPr id="9" name="Picture Placeholder 9">
            <a:extLst>
              <a:ext uri="{FF2B5EF4-FFF2-40B4-BE49-F238E27FC236}">
                <a16:creationId xmlns:a16="http://schemas.microsoft.com/office/drawing/2014/main" id="{EB30D34D-CF5D-4AD2-CD68-DF9D4AA8BA5F}"/>
              </a:ext>
            </a:extLst>
          </p:cNvPr>
          <p:cNvSpPr>
            <a:spLocks noGrp="1"/>
          </p:cNvSpPr>
          <p:nvPr>
            <p:ph type="pic" sz="quarter" idx="10"/>
          </p:nvPr>
        </p:nvSpPr>
        <p:spPr>
          <a:xfrm>
            <a:off x="5529263" y="0"/>
            <a:ext cx="6662737" cy="6858000"/>
          </a:xfrm>
          <a:prstGeom prst="rect">
            <a:avLst/>
          </a:prstGeom>
        </p:spPr>
        <p:txBody>
          <a:bodyPr/>
          <a:lstStyle/>
          <a:p>
            <a:endParaRPr lang="en-US"/>
          </a:p>
        </p:txBody>
      </p:sp>
      <p:pic>
        <p:nvPicPr>
          <p:cNvPr id="3" name="Picture 2" descr="A black and white logo&#10;&#10;AI-generated content may be incorrect.">
            <a:extLst>
              <a:ext uri="{FF2B5EF4-FFF2-40B4-BE49-F238E27FC236}">
                <a16:creationId xmlns:a16="http://schemas.microsoft.com/office/drawing/2014/main" id="{259715FE-DAB2-8B2C-873F-3BD9013A1C94}"/>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78780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1595436" y="1751012"/>
            <a:ext cx="3837972" cy="1325563"/>
          </a:xfrm>
          <a:prstGeom prst="rect">
            <a:avLst/>
          </a:prstGeom>
        </p:spPr>
        <p:txBody>
          <a:bodyPr vert="horz" lIns="0" tIns="45720" rIns="91440" bIns="45720" rtlCol="0" anchor="ctr">
            <a:noAutofit/>
          </a:bodyPr>
          <a:lstStyle>
            <a:lvl1pPr marL="0" indent="0">
              <a:buFont typeface="Arial" panose="020B0604020202020204" pitchFamily="34" charset="0"/>
              <a:buNone/>
              <a:defRPr sz="13800">
                <a:solidFill>
                  <a:srgbClr val="3D3187"/>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1595436" y="3538578"/>
            <a:ext cx="3837972" cy="833398"/>
          </a:xfrm>
          <a:prstGeom prst="rect">
            <a:avLst/>
          </a:prstGeom>
        </p:spPr>
        <p:txBody>
          <a:bodyPr vert="horz" lIns="0" tIns="45720" rIns="91440" bIns="45720" rtlCol="0">
            <a:normAutofit/>
          </a:bodyPr>
          <a:lstStyle>
            <a:lvl1pPr marL="0" indent="0" algn="ctr">
              <a:buNone/>
              <a:defRPr sz="2000">
                <a:solidFill>
                  <a:schemeClr val="bg2">
                    <a:lumMod val="10000"/>
                  </a:schemeClr>
                </a:solidFill>
              </a:defRPr>
            </a:lvl1pPr>
          </a:lstStyle>
          <a:p>
            <a:pPr lvl="0"/>
            <a:r>
              <a:rPr lang="en-GB"/>
              <a:t>Short copy to go here</a:t>
            </a:r>
            <a:endParaRPr lang="en-US"/>
          </a:p>
        </p:txBody>
      </p:sp>
      <p:sp>
        <p:nvSpPr>
          <p:cNvPr id="10" name="Title Placeholder 1">
            <a:extLst>
              <a:ext uri="{FF2B5EF4-FFF2-40B4-BE49-F238E27FC236}">
                <a16:creationId xmlns:a16="http://schemas.microsoft.com/office/drawing/2014/main" id="{C469C725-D5EA-BCA2-BAC2-38A30BF09769}"/>
              </a:ext>
            </a:extLst>
          </p:cNvPr>
          <p:cNvSpPr txBox="1">
            <a:spLocks/>
          </p:cNvSpPr>
          <p:nvPr userDrawn="1"/>
        </p:nvSpPr>
        <p:spPr>
          <a:xfrm>
            <a:off x="6367461" y="1751012"/>
            <a:ext cx="3837972" cy="132556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13800" b="1" i="0" kern="1200">
                <a:solidFill>
                  <a:schemeClr val="bg2">
                    <a:lumMod val="10000"/>
                  </a:schemeClr>
                </a:solidFill>
                <a:latin typeface="Univers" panose="020B0503020202020204" pitchFamily="34" charset="0"/>
                <a:ea typeface="+mj-ea"/>
                <a:cs typeface="+mj-cs"/>
              </a:defRPr>
            </a:lvl1pPr>
          </a:lstStyle>
          <a:p>
            <a:pPr marL="0" indent="0">
              <a:buFont typeface="Arial" panose="020B0604020202020204" pitchFamily="34" charset="0"/>
              <a:buNone/>
            </a:pPr>
            <a:r>
              <a:rPr lang="en-GB">
                <a:solidFill>
                  <a:srgbClr val="3D3187"/>
                </a:solidFill>
              </a:rPr>
              <a:t>00%</a:t>
            </a:r>
            <a:endParaRPr lang="en-US">
              <a:solidFill>
                <a:srgbClr val="3D3187"/>
              </a:solidFill>
            </a:endParaRPr>
          </a:p>
        </p:txBody>
      </p:sp>
      <p:sp>
        <p:nvSpPr>
          <p:cNvPr id="11" name="Text Placeholder 2">
            <a:extLst>
              <a:ext uri="{FF2B5EF4-FFF2-40B4-BE49-F238E27FC236}">
                <a16:creationId xmlns:a16="http://schemas.microsoft.com/office/drawing/2014/main" id="{AA377868-90A9-A2EA-CC99-417C2B9AA046}"/>
              </a:ext>
            </a:extLst>
          </p:cNvPr>
          <p:cNvSpPr>
            <a:spLocks noGrp="1"/>
          </p:cNvSpPr>
          <p:nvPr>
            <p:ph idx="10" hasCustomPrompt="1"/>
          </p:nvPr>
        </p:nvSpPr>
        <p:spPr>
          <a:xfrm>
            <a:off x="6367461" y="3538578"/>
            <a:ext cx="3837972" cy="833398"/>
          </a:xfrm>
          <a:prstGeom prst="rect">
            <a:avLst/>
          </a:prstGeom>
        </p:spPr>
        <p:txBody>
          <a:bodyPr vert="horz" lIns="0" tIns="45720" rIns="91440" bIns="45720" rtlCol="0">
            <a:normAutofit/>
          </a:bodyPr>
          <a:lstStyle>
            <a:lvl1pPr marL="0" indent="0" algn="ctr">
              <a:buNone/>
              <a:defRPr sz="2000">
                <a:solidFill>
                  <a:schemeClr val="bg2">
                    <a:lumMod val="10000"/>
                  </a:schemeClr>
                </a:solidFill>
              </a:defRPr>
            </a:lvl1pPr>
          </a:lstStyle>
          <a:p>
            <a:pPr lvl="0"/>
            <a:r>
              <a:rPr lang="en-GB"/>
              <a:t>Short copy to go here</a:t>
            </a:r>
            <a:endParaRPr lang="en-US"/>
          </a:p>
        </p:txBody>
      </p:sp>
      <p:pic>
        <p:nvPicPr>
          <p:cNvPr id="3" name="Picture 2" descr="A black and white logo&#10;&#10;AI-generated content may be incorrect.">
            <a:extLst>
              <a:ext uri="{FF2B5EF4-FFF2-40B4-BE49-F238E27FC236}">
                <a16:creationId xmlns:a16="http://schemas.microsoft.com/office/drawing/2014/main" id="{AF13359E-3FC7-94C5-B688-8248DF62D9FC}"/>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4182510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 and Illustr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895348" y="1641434"/>
            <a:ext cx="3837972" cy="1325563"/>
          </a:xfrm>
          <a:prstGeom prst="rect">
            <a:avLst/>
          </a:prstGeom>
        </p:spPr>
        <p:txBody>
          <a:bodyPr vert="horz" lIns="0" tIns="45720" rIns="91440" bIns="45720" rtlCol="0" anchor="ctr">
            <a:noAutofit/>
          </a:bodyPr>
          <a:lstStyle>
            <a:lvl1pPr>
              <a:defRPr sz="13800">
                <a:solidFill>
                  <a:srgbClr val="3D3187"/>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895348" y="3429000"/>
            <a:ext cx="3837972" cy="833398"/>
          </a:xfrm>
          <a:prstGeom prst="rect">
            <a:avLst/>
          </a:prstGeom>
        </p:spPr>
        <p:txBody>
          <a:bodyPr vert="horz" lIns="0" tIns="45720" rIns="91440" bIns="45720" rtlCol="0">
            <a:normAutofit/>
          </a:bodyPr>
          <a:lstStyle>
            <a:lvl1pPr marL="0" indent="0" algn="l">
              <a:buNone/>
              <a:defRPr sz="2000">
                <a:solidFill>
                  <a:schemeClr val="bg2">
                    <a:lumMod val="10000"/>
                  </a:schemeClr>
                </a:solidFill>
              </a:defRPr>
            </a:lvl1pPr>
          </a:lstStyle>
          <a:p>
            <a:pPr lvl="0"/>
            <a:r>
              <a:rPr lang="en-GB"/>
              <a:t>Short copy to go here</a:t>
            </a:r>
            <a:endParaRPr lang="en-US"/>
          </a:p>
        </p:txBody>
      </p:sp>
      <p:sp>
        <p:nvSpPr>
          <p:cNvPr id="2" name="Picture Placeholder 9">
            <a:extLst>
              <a:ext uri="{FF2B5EF4-FFF2-40B4-BE49-F238E27FC236}">
                <a16:creationId xmlns:a16="http://schemas.microsoft.com/office/drawing/2014/main" id="{384688D5-1CC9-84B5-D4F7-00380159B70B}"/>
              </a:ext>
            </a:extLst>
          </p:cNvPr>
          <p:cNvSpPr>
            <a:spLocks noGrp="1"/>
          </p:cNvSpPr>
          <p:nvPr>
            <p:ph type="pic" sz="quarter" idx="10"/>
          </p:nvPr>
        </p:nvSpPr>
        <p:spPr>
          <a:xfrm>
            <a:off x="6515100" y="0"/>
            <a:ext cx="5676900" cy="6858000"/>
          </a:xfrm>
          <a:prstGeom prst="rect">
            <a:avLst/>
          </a:prstGeom>
        </p:spPr>
        <p:txBody>
          <a:bodyPr/>
          <a:lstStyle/>
          <a:p>
            <a:endParaRPr lang="en-US"/>
          </a:p>
        </p:txBody>
      </p:sp>
      <p:pic>
        <p:nvPicPr>
          <p:cNvPr id="4" name="Picture 3" descr="A black and white logo&#10;&#10;AI-generated content may be incorrect.">
            <a:extLst>
              <a:ext uri="{FF2B5EF4-FFF2-40B4-BE49-F238E27FC236}">
                <a16:creationId xmlns:a16="http://schemas.microsoft.com/office/drawing/2014/main" id="{41728FC2-61AF-5625-2C83-19ACAFABC5A8}"/>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4280744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7292BC9-C766-E649-CFB5-2BF0A04422F9}"/>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chemeClr val="bg2">
                    <a:lumMod val="10000"/>
                  </a:schemeClr>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AD9DC3E7-41D3-5D27-4505-5207934A2A58}"/>
              </a:ext>
            </a:extLst>
          </p:cNvPr>
          <p:cNvSpPr>
            <a:spLocks noGrp="1"/>
          </p:cNvSpPr>
          <p:nvPr>
            <p:ph type="pic" sz="quarter" idx="10"/>
          </p:nvPr>
        </p:nvSpPr>
        <p:spPr>
          <a:xfrm>
            <a:off x="781047" y="2986088"/>
            <a:ext cx="2425600" cy="2071688"/>
          </a:xfrm>
          <a:prstGeom prst="rect">
            <a:avLst/>
          </a:prstGeom>
        </p:spPr>
        <p:txBody>
          <a:bodyPr/>
          <a:lstStyle>
            <a:lvl1pPr>
              <a:defRPr>
                <a:solidFill>
                  <a:srgbClr val="FFFFFF"/>
                </a:solidFill>
              </a:defRPr>
            </a:lvl1pPr>
          </a:lstStyle>
          <a:p>
            <a:endParaRPr lang="en-US"/>
          </a:p>
        </p:txBody>
      </p:sp>
      <p:sp>
        <p:nvSpPr>
          <p:cNvPr id="5" name="Text Placeholder 2">
            <a:extLst>
              <a:ext uri="{FF2B5EF4-FFF2-40B4-BE49-F238E27FC236}">
                <a16:creationId xmlns:a16="http://schemas.microsoft.com/office/drawing/2014/main" id="{8D035A5A-A860-051D-9DC3-058985C6FA69}"/>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6" name="Picture Placeholder 9">
            <a:extLst>
              <a:ext uri="{FF2B5EF4-FFF2-40B4-BE49-F238E27FC236}">
                <a16:creationId xmlns:a16="http://schemas.microsoft.com/office/drawing/2014/main" id="{EBC2F7A7-9ED0-ACEB-EF2F-D6ECFB122E0D}"/>
              </a:ext>
            </a:extLst>
          </p:cNvPr>
          <p:cNvSpPr>
            <a:spLocks noGrp="1"/>
          </p:cNvSpPr>
          <p:nvPr>
            <p:ph type="pic" sz="quarter" idx="11"/>
          </p:nvPr>
        </p:nvSpPr>
        <p:spPr>
          <a:xfrm>
            <a:off x="6437413" y="2971800"/>
            <a:ext cx="2425600" cy="2071688"/>
          </a:xfrm>
          <a:prstGeom prst="rect">
            <a:avLst/>
          </a:prstGeom>
        </p:spPr>
        <p:txBody>
          <a:bodyPr/>
          <a:lstStyle>
            <a:lvl1pPr>
              <a:defRPr>
                <a:solidFill>
                  <a:srgbClr val="FFFFFF"/>
                </a:solidFill>
              </a:defRPr>
            </a:lvl1pPr>
          </a:lstStyle>
          <a:p>
            <a:endParaRPr lang="en-US"/>
          </a:p>
        </p:txBody>
      </p:sp>
      <p:sp>
        <p:nvSpPr>
          <p:cNvPr id="7" name="Text Placeholder 2">
            <a:extLst>
              <a:ext uri="{FF2B5EF4-FFF2-40B4-BE49-F238E27FC236}">
                <a16:creationId xmlns:a16="http://schemas.microsoft.com/office/drawing/2014/main" id="{E082B67F-8A61-15BF-9576-DD8E840BFE90}"/>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pic>
        <p:nvPicPr>
          <p:cNvPr id="2" name="Picture 1" descr="A black and white logo&#10;&#10;AI-generated content may be incorrect.">
            <a:extLst>
              <a:ext uri="{FF2B5EF4-FFF2-40B4-BE49-F238E27FC236}">
                <a16:creationId xmlns:a16="http://schemas.microsoft.com/office/drawing/2014/main" id="{5E0A51E8-2FAF-C6A1-16BD-4B4B9D4B7EB8}"/>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263247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Image Half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E504AA-C88F-EBE9-F36D-8C159AA65ADF}"/>
              </a:ext>
            </a:extLst>
          </p:cNvPr>
          <p:cNvSpPr>
            <a:spLocks noGrp="1"/>
          </p:cNvSpPr>
          <p:nvPr>
            <p:ph type="title" hasCustomPrompt="1"/>
          </p:nvPr>
        </p:nvSpPr>
        <p:spPr>
          <a:xfrm>
            <a:off x="781048" y="908050"/>
            <a:ext cx="3837972"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FFFFFF"/>
                </a:solidFill>
              </a:defRPr>
            </a:lvl1pPr>
          </a:lstStyle>
          <a:p>
            <a:r>
              <a:rPr lang="en-GB"/>
              <a:t>Title here</a:t>
            </a:r>
            <a:br>
              <a:rPr lang="en-GB"/>
            </a:br>
            <a:r>
              <a:rPr lang="en-GB"/>
              <a:t>over multiple lines</a:t>
            </a:r>
            <a:endParaRPr lang="en-US"/>
          </a:p>
        </p:txBody>
      </p:sp>
      <p:sp>
        <p:nvSpPr>
          <p:cNvPr id="8" name="Text Placeholder 2">
            <a:extLst>
              <a:ext uri="{FF2B5EF4-FFF2-40B4-BE49-F238E27FC236}">
                <a16:creationId xmlns:a16="http://schemas.microsoft.com/office/drawing/2014/main" id="{91F961B1-C3FC-4D19-3D77-A8DA5D10628E}"/>
              </a:ext>
            </a:extLst>
          </p:cNvPr>
          <p:cNvSpPr>
            <a:spLocks noGrp="1"/>
          </p:cNvSpPr>
          <p:nvPr>
            <p:ph idx="1" hasCustomPrompt="1"/>
          </p:nvPr>
        </p:nvSpPr>
        <p:spPr>
          <a:xfrm>
            <a:off x="781048" y="2695615"/>
            <a:ext cx="41481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9" name="Picture Placeholder 9">
            <a:extLst>
              <a:ext uri="{FF2B5EF4-FFF2-40B4-BE49-F238E27FC236}">
                <a16:creationId xmlns:a16="http://schemas.microsoft.com/office/drawing/2014/main" id="{EB30D34D-CF5D-4AD2-CD68-DF9D4AA8BA5F}"/>
              </a:ext>
            </a:extLst>
          </p:cNvPr>
          <p:cNvSpPr>
            <a:spLocks noGrp="1"/>
          </p:cNvSpPr>
          <p:nvPr>
            <p:ph type="pic" sz="quarter" idx="10"/>
          </p:nvPr>
        </p:nvSpPr>
        <p:spPr>
          <a:xfrm>
            <a:off x="5529263" y="0"/>
            <a:ext cx="6662737" cy="6858000"/>
          </a:xfrm>
          <a:prstGeom prst="rect">
            <a:avLst/>
          </a:prstGeom>
        </p:spPr>
        <p:txBody>
          <a:bodyPr/>
          <a:lstStyle/>
          <a:p>
            <a:endParaRPr lang="en-US"/>
          </a:p>
        </p:txBody>
      </p:sp>
      <p:pic>
        <p:nvPicPr>
          <p:cNvPr id="4" name="Picture 3" descr="A black and white logo&#10;&#10;AI-generated content may be incorrect.">
            <a:extLst>
              <a:ext uri="{FF2B5EF4-FFF2-40B4-BE49-F238E27FC236}">
                <a16:creationId xmlns:a16="http://schemas.microsoft.com/office/drawing/2014/main" id="{62288DB1-1F64-5EA1-9A4A-33352C7D357A}"/>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880667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40BEAF7-823F-55C2-B8BB-E0891E90918A}"/>
              </a:ext>
            </a:extLst>
          </p:cNvPr>
          <p:cNvSpPr>
            <a:spLocks noGrp="1"/>
          </p:cNvSpPr>
          <p:nvPr>
            <p:ph type="title" hasCustomPrompt="1"/>
          </p:nvPr>
        </p:nvSpPr>
        <p:spPr>
          <a:xfrm>
            <a:off x="352422" y="94456"/>
            <a:ext cx="8320091"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b="1" i="0">
                <a:solidFill>
                  <a:schemeClr val="bg2">
                    <a:lumMod val="10000"/>
                  </a:schemeClr>
                </a:solidFill>
                <a:latin typeface="Univers" panose="020B0503020202020204" pitchFamily="34" charset="0"/>
              </a:defRPr>
            </a:lvl1pPr>
          </a:lstStyle>
          <a:p>
            <a:r>
              <a:rPr lang="en-GB"/>
              <a:t>Title here to go here</a:t>
            </a:r>
            <a:endParaRPr lang="en-US"/>
          </a:p>
        </p:txBody>
      </p:sp>
      <p:pic>
        <p:nvPicPr>
          <p:cNvPr id="2" name="Picture 1" descr="A black and white logo&#10;&#10;AI-generated content may be incorrect.">
            <a:extLst>
              <a:ext uri="{FF2B5EF4-FFF2-40B4-BE49-F238E27FC236}">
                <a16:creationId xmlns:a16="http://schemas.microsoft.com/office/drawing/2014/main" id="{F9ECFDB2-8E6E-8AAB-4696-032960957EF8}"/>
              </a:ext>
            </a:extLst>
          </p:cNvPr>
          <p:cNvPicPr>
            <a:picLocks noChangeAspect="1"/>
          </p:cNvPicPr>
          <p:nvPr userDrawn="1"/>
        </p:nvPicPr>
        <p:blipFill>
          <a:blip r:embed="rId2"/>
          <a:srcRect t="1" r="74106" b="-3648"/>
          <a:stretch>
            <a:fillRect/>
          </a:stretch>
        </p:blipFill>
        <p:spPr>
          <a:xfrm>
            <a:off x="11218384" y="5811341"/>
            <a:ext cx="682264" cy="741062"/>
          </a:xfrm>
          <a:prstGeom prst="rect">
            <a:avLst/>
          </a:prstGeom>
        </p:spPr>
      </p:pic>
    </p:spTree>
    <p:extLst>
      <p:ext uri="{BB962C8B-B14F-4D97-AF65-F5344CB8AC3E}">
        <p14:creationId xmlns:p14="http://schemas.microsoft.com/office/powerpoint/2010/main" val="1614074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64" b="1" i="0">
                <a:solidFill>
                  <a:srgbClr val="27BDBE"/>
                </a:solidFill>
                <a:latin typeface="Georgia" panose="02040502050405020303" pitchFamily="18" charset="0"/>
                <a:cs typeface="Georgia" panose="02040502050405020303" pitchFamily="18" charset="0"/>
              </a:defRPr>
            </a:lvl1pPr>
          </a:lstStyle>
          <a:p>
            <a:endParaRPr/>
          </a:p>
        </p:txBody>
      </p:sp>
      <p:sp>
        <p:nvSpPr>
          <p:cNvPr id="3" name="Holder 3"/>
          <p:cNvSpPr>
            <a:spLocks noGrp="1"/>
          </p:cNvSpPr>
          <p:nvPr>
            <p:ph type="body" idx="1"/>
          </p:nvPr>
        </p:nvSpPr>
        <p:spPr>
          <a:xfrm>
            <a:off x="845344" y="1704902"/>
            <a:ext cx="10501313" cy="302967"/>
          </a:xfrm>
        </p:spPr>
        <p:txBody>
          <a:bodyPr lIns="0" tIns="0" rIns="0" bIns="0"/>
          <a:lstStyle>
            <a:lvl1pPr>
              <a:defRPr sz="1969" b="0" i="0">
                <a:solidFill>
                  <a:srgbClr val="231F20"/>
                </a:solidFill>
                <a:latin typeface="+mn-lt"/>
                <a:cs typeface="Univers-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7608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rgbClr val="3D3187"/>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chemeClr val="bg2">
                    <a:lumMod val="10000"/>
                  </a:schemeClr>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spTree>
    <p:extLst>
      <p:ext uri="{BB962C8B-B14F-4D97-AF65-F5344CB8AC3E}">
        <p14:creationId xmlns:p14="http://schemas.microsoft.com/office/powerpoint/2010/main" val="3361995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7292BC9-C766-E649-CFB5-2BF0A04422F9}"/>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3D3187"/>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AD9DC3E7-41D3-5D27-4505-5207934A2A58}"/>
              </a:ext>
            </a:extLst>
          </p:cNvPr>
          <p:cNvSpPr>
            <a:spLocks noGrp="1"/>
          </p:cNvSpPr>
          <p:nvPr>
            <p:ph type="pic" sz="quarter" idx="10"/>
          </p:nvPr>
        </p:nvSpPr>
        <p:spPr>
          <a:xfrm>
            <a:off x="781047" y="2986088"/>
            <a:ext cx="2425600" cy="2071688"/>
          </a:xfrm>
          <a:prstGeom prst="rect">
            <a:avLst/>
          </a:prstGeom>
        </p:spPr>
        <p:txBody>
          <a:bodyPr/>
          <a:lstStyle>
            <a:lvl1pPr>
              <a:defRPr>
                <a:solidFill>
                  <a:srgbClr val="FFFFFF"/>
                </a:solidFill>
              </a:defRPr>
            </a:lvl1pPr>
          </a:lstStyle>
          <a:p>
            <a:endParaRPr lang="en-US"/>
          </a:p>
        </p:txBody>
      </p:sp>
      <p:sp>
        <p:nvSpPr>
          <p:cNvPr id="5" name="Text Placeholder 2">
            <a:extLst>
              <a:ext uri="{FF2B5EF4-FFF2-40B4-BE49-F238E27FC236}">
                <a16:creationId xmlns:a16="http://schemas.microsoft.com/office/drawing/2014/main" id="{8D035A5A-A860-051D-9DC3-058985C6FA69}"/>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6" name="Picture Placeholder 9">
            <a:extLst>
              <a:ext uri="{FF2B5EF4-FFF2-40B4-BE49-F238E27FC236}">
                <a16:creationId xmlns:a16="http://schemas.microsoft.com/office/drawing/2014/main" id="{EBC2F7A7-9ED0-ACEB-EF2F-D6ECFB122E0D}"/>
              </a:ext>
            </a:extLst>
          </p:cNvPr>
          <p:cNvSpPr>
            <a:spLocks noGrp="1"/>
          </p:cNvSpPr>
          <p:nvPr>
            <p:ph type="pic" sz="quarter" idx="11"/>
          </p:nvPr>
        </p:nvSpPr>
        <p:spPr>
          <a:xfrm>
            <a:off x="6437413" y="2971800"/>
            <a:ext cx="2425600" cy="2071688"/>
          </a:xfrm>
          <a:prstGeom prst="rect">
            <a:avLst/>
          </a:prstGeom>
        </p:spPr>
        <p:txBody>
          <a:bodyPr/>
          <a:lstStyle>
            <a:lvl1pPr>
              <a:defRPr>
                <a:solidFill>
                  <a:srgbClr val="FFFFFF"/>
                </a:solidFill>
              </a:defRPr>
            </a:lvl1pPr>
          </a:lstStyle>
          <a:p>
            <a:endParaRPr lang="en-US"/>
          </a:p>
        </p:txBody>
      </p:sp>
      <p:sp>
        <p:nvSpPr>
          <p:cNvPr id="7" name="Text Placeholder 2">
            <a:extLst>
              <a:ext uri="{FF2B5EF4-FFF2-40B4-BE49-F238E27FC236}">
                <a16:creationId xmlns:a16="http://schemas.microsoft.com/office/drawing/2014/main" id="{E082B67F-8A61-15BF-9576-DD8E840BFE90}"/>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Tree>
    <p:extLst>
      <p:ext uri="{BB962C8B-B14F-4D97-AF65-F5344CB8AC3E}">
        <p14:creationId xmlns:p14="http://schemas.microsoft.com/office/powerpoint/2010/main" val="2197674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40BEAF7-823F-55C2-B8BB-E0891E90918A}"/>
              </a:ext>
            </a:extLst>
          </p:cNvPr>
          <p:cNvSpPr>
            <a:spLocks noGrp="1"/>
          </p:cNvSpPr>
          <p:nvPr>
            <p:ph type="title" hasCustomPrompt="1"/>
          </p:nvPr>
        </p:nvSpPr>
        <p:spPr>
          <a:xfrm>
            <a:off x="352422" y="94456"/>
            <a:ext cx="8320091"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b="1" i="0">
                <a:solidFill>
                  <a:srgbClr val="3D3187"/>
                </a:solidFill>
                <a:latin typeface="Univers" panose="020B0503020202020204" pitchFamily="34" charset="0"/>
              </a:defRPr>
            </a:lvl1pPr>
          </a:lstStyle>
          <a:p>
            <a:r>
              <a:rPr lang="en-GB"/>
              <a:t>Title here to go here</a:t>
            </a:r>
            <a:endParaRPr lang="en-US"/>
          </a:p>
        </p:txBody>
      </p:sp>
    </p:spTree>
    <p:extLst>
      <p:ext uri="{BB962C8B-B14F-4D97-AF65-F5344CB8AC3E}">
        <p14:creationId xmlns:p14="http://schemas.microsoft.com/office/powerpoint/2010/main" val="4054287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rgbClr val="FFFFFF"/>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rgbClr val="FFFFFF"/>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5448A7C3-AE82-2BF0-CE7A-01474442B8BE}"/>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3138924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Image Half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E504AA-C88F-EBE9-F36D-8C159AA65ADF}"/>
              </a:ext>
            </a:extLst>
          </p:cNvPr>
          <p:cNvSpPr>
            <a:spLocks noGrp="1"/>
          </p:cNvSpPr>
          <p:nvPr>
            <p:ph type="title" hasCustomPrompt="1"/>
          </p:nvPr>
        </p:nvSpPr>
        <p:spPr>
          <a:xfrm>
            <a:off x="781048" y="908050"/>
            <a:ext cx="3837972"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FFFFFF"/>
                </a:solidFill>
              </a:defRPr>
            </a:lvl1pPr>
          </a:lstStyle>
          <a:p>
            <a:r>
              <a:rPr lang="en-GB"/>
              <a:t>Title here</a:t>
            </a:r>
            <a:br>
              <a:rPr lang="en-GB"/>
            </a:br>
            <a:r>
              <a:rPr lang="en-GB"/>
              <a:t>over multiple lines</a:t>
            </a:r>
            <a:endParaRPr lang="en-US"/>
          </a:p>
        </p:txBody>
      </p:sp>
      <p:sp>
        <p:nvSpPr>
          <p:cNvPr id="8" name="Text Placeholder 2">
            <a:extLst>
              <a:ext uri="{FF2B5EF4-FFF2-40B4-BE49-F238E27FC236}">
                <a16:creationId xmlns:a16="http://schemas.microsoft.com/office/drawing/2014/main" id="{91F961B1-C3FC-4D19-3D77-A8DA5D10628E}"/>
              </a:ext>
            </a:extLst>
          </p:cNvPr>
          <p:cNvSpPr>
            <a:spLocks noGrp="1"/>
          </p:cNvSpPr>
          <p:nvPr>
            <p:ph idx="1" hasCustomPrompt="1"/>
          </p:nvPr>
        </p:nvSpPr>
        <p:spPr>
          <a:xfrm>
            <a:off x="781048" y="2695615"/>
            <a:ext cx="41481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9" name="Picture Placeholder 9">
            <a:extLst>
              <a:ext uri="{FF2B5EF4-FFF2-40B4-BE49-F238E27FC236}">
                <a16:creationId xmlns:a16="http://schemas.microsoft.com/office/drawing/2014/main" id="{EB30D34D-CF5D-4AD2-CD68-DF9D4AA8BA5F}"/>
              </a:ext>
            </a:extLst>
          </p:cNvPr>
          <p:cNvSpPr>
            <a:spLocks noGrp="1"/>
          </p:cNvSpPr>
          <p:nvPr>
            <p:ph type="pic" sz="quarter" idx="10"/>
          </p:nvPr>
        </p:nvSpPr>
        <p:spPr>
          <a:xfrm>
            <a:off x="5529263" y="0"/>
            <a:ext cx="6662737" cy="6858000"/>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5796424E-BA45-A51E-EEC7-3D1D46C03E2F}"/>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3714288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1595436" y="1751012"/>
            <a:ext cx="3837972" cy="1325563"/>
          </a:xfrm>
          <a:prstGeom prst="rect">
            <a:avLst/>
          </a:prstGeom>
        </p:spPr>
        <p:txBody>
          <a:bodyPr vert="horz" lIns="0" tIns="45720" rIns="91440" bIns="45720" rtlCol="0" anchor="ctr">
            <a:noAutofit/>
          </a:bodyPr>
          <a:lstStyle>
            <a:lvl1pPr marL="0" indent="0">
              <a:buFont typeface="Arial" panose="020B0604020202020204" pitchFamily="34" charset="0"/>
              <a:buNone/>
              <a:defRPr sz="13800">
                <a:solidFill>
                  <a:srgbClr val="FFFFFF"/>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1595436" y="3538578"/>
            <a:ext cx="3837972" cy="833398"/>
          </a:xfrm>
          <a:prstGeom prst="rect">
            <a:avLst/>
          </a:prstGeom>
        </p:spPr>
        <p:txBody>
          <a:bodyPr vert="horz" lIns="0" tIns="45720" rIns="91440" bIns="45720" rtlCol="0">
            <a:normAutofit/>
          </a:bodyPr>
          <a:lstStyle>
            <a:lvl1pPr marL="0" indent="0" algn="ctr">
              <a:buNone/>
              <a:defRPr sz="2000">
                <a:solidFill>
                  <a:srgbClr val="FFFFFF"/>
                </a:solidFill>
              </a:defRPr>
            </a:lvl1pPr>
          </a:lstStyle>
          <a:p>
            <a:pPr lvl="0"/>
            <a:r>
              <a:rPr lang="en-GB"/>
              <a:t>Short copy to go here</a:t>
            </a:r>
            <a:endParaRPr lang="en-US"/>
          </a:p>
        </p:txBody>
      </p:sp>
      <p:sp>
        <p:nvSpPr>
          <p:cNvPr id="10" name="Title Placeholder 1">
            <a:extLst>
              <a:ext uri="{FF2B5EF4-FFF2-40B4-BE49-F238E27FC236}">
                <a16:creationId xmlns:a16="http://schemas.microsoft.com/office/drawing/2014/main" id="{C469C725-D5EA-BCA2-BAC2-38A30BF09769}"/>
              </a:ext>
            </a:extLst>
          </p:cNvPr>
          <p:cNvSpPr txBox="1">
            <a:spLocks/>
          </p:cNvSpPr>
          <p:nvPr userDrawn="1"/>
        </p:nvSpPr>
        <p:spPr>
          <a:xfrm>
            <a:off x="6367461" y="1751012"/>
            <a:ext cx="3837972" cy="132556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13800" b="1" i="0" kern="1200">
                <a:solidFill>
                  <a:schemeClr val="bg2">
                    <a:lumMod val="10000"/>
                  </a:schemeClr>
                </a:solidFill>
                <a:latin typeface="Univers" panose="020B0503020202020204" pitchFamily="34" charset="0"/>
                <a:ea typeface="+mj-ea"/>
                <a:cs typeface="+mj-cs"/>
              </a:defRPr>
            </a:lvl1pPr>
          </a:lstStyle>
          <a:p>
            <a:pPr marL="0" indent="0">
              <a:buFont typeface="Arial" panose="020B0604020202020204" pitchFamily="34" charset="0"/>
              <a:buNone/>
            </a:pPr>
            <a:r>
              <a:rPr lang="en-GB">
                <a:solidFill>
                  <a:srgbClr val="FFFFFF"/>
                </a:solidFill>
              </a:rPr>
              <a:t>00%</a:t>
            </a:r>
            <a:endParaRPr lang="en-US">
              <a:solidFill>
                <a:srgbClr val="FFFFFF"/>
              </a:solidFill>
            </a:endParaRPr>
          </a:p>
        </p:txBody>
      </p:sp>
      <p:sp>
        <p:nvSpPr>
          <p:cNvPr id="11" name="Text Placeholder 2">
            <a:extLst>
              <a:ext uri="{FF2B5EF4-FFF2-40B4-BE49-F238E27FC236}">
                <a16:creationId xmlns:a16="http://schemas.microsoft.com/office/drawing/2014/main" id="{AA377868-90A9-A2EA-CC99-417C2B9AA046}"/>
              </a:ext>
            </a:extLst>
          </p:cNvPr>
          <p:cNvSpPr>
            <a:spLocks noGrp="1"/>
          </p:cNvSpPr>
          <p:nvPr>
            <p:ph idx="10" hasCustomPrompt="1"/>
          </p:nvPr>
        </p:nvSpPr>
        <p:spPr>
          <a:xfrm>
            <a:off x="6367461" y="3538578"/>
            <a:ext cx="3837972" cy="833398"/>
          </a:xfrm>
          <a:prstGeom prst="rect">
            <a:avLst/>
          </a:prstGeom>
        </p:spPr>
        <p:txBody>
          <a:bodyPr vert="horz" lIns="0" tIns="45720" rIns="91440" bIns="45720" rtlCol="0">
            <a:normAutofit/>
          </a:bodyPr>
          <a:lstStyle>
            <a:lvl1pPr marL="0" indent="0" algn="ctr">
              <a:buNone/>
              <a:defRPr sz="2000">
                <a:solidFill>
                  <a:srgbClr val="FFFFFF"/>
                </a:solidFill>
              </a:defRPr>
            </a:lvl1pPr>
          </a:lstStyle>
          <a:p>
            <a:pPr lvl="0"/>
            <a:r>
              <a:rPr lang="en-GB"/>
              <a:t>Short copy to go here</a:t>
            </a:r>
            <a:endParaRPr lang="en-US"/>
          </a:p>
        </p:txBody>
      </p:sp>
      <p:pic>
        <p:nvPicPr>
          <p:cNvPr id="2" name="Picture 1" descr="A black and white logo&#10;&#10;AI-generated content may be incorrect.">
            <a:extLst>
              <a:ext uri="{FF2B5EF4-FFF2-40B4-BE49-F238E27FC236}">
                <a16:creationId xmlns:a16="http://schemas.microsoft.com/office/drawing/2014/main" id="{9B156732-A4B1-3CC4-8954-8A2016CDA65F}"/>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42290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 and Illustr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895348" y="1641434"/>
            <a:ext cx="3837972" cy="1325563"/>
          </a:xfrm>
          <a:prstGeom prst="rect">
            <a:avLst/>
          </a:prstGeom>
        </p:spPr>
        <p:txBody>
          <a:bodyPr vert="horz" lIns="0" tIns="45720" rIns="91440" bIns="45720" rtlCol="0" anchor="ctr">
            <a:noAutofit/>
          </a:bodyPr>
          <a:lstStyle>
            <a:lvl1pPr>
              <a:defRPr sz="13800">
                <a:solidFill>
                  <a:srgbClr val="FFFFFF"/>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895348" y="3429000"/>
            <a:ext cx="3837972" cy="833398"/>
          </a:xfrm>
          <a:prstGeom prst="rect">
            <a:avLst/>
          </a:prstGeom>
        </p:spPr>
        <p:txBody>
          <a:bodyPr vert="horz" lIns="0" tIns="45720" rIns="91440" bIns="45720" rtlCol="0">
            <a:normAutofit/>
          </a:bodyPr>
          <a:lstStyle>
            <a:lvl1pPr marL="0" indent="0" algn="l">
              <a:buNone/>
              <a:defRPr sz="2000">
                <a:solidFill>
                  <a:srgbClr val="FFFFFF"/>
                </a:solidFill>
              </a:defRPr>
            </a:lvl1pPr>
          </a:lstStyle>
          <a:p>
            <a:pPr lvl="0"/>
            <a:r>
              <a:rPr lang="en-GB"/>
              <a:t>Short copy to go here</a:t>
            </a:r>
            <a:endParaRPr lang="en-US"/>
          </a:p>
        </p:txBody>
      </p:sp>
      <p:sp>
        <p:nvSpPr>
          <p:cNvPr id="2" name="Picture Placeholder 9">
            <a:extLst>
              <a:ext uri="{FF2B5EF4-FFF2-40B4-BE49-F238E27FC236}">
                <a16:creationId xmlns:a16="http://schemas.microsoft.com/office/drawing/2014/main" id="{384688D5-1CC9-84B5-D4F7-00380159B70B}"/>
              </a:ext>
            </a:extLst>
          </p:cNvPr>
          <p:cNvSpPr>
            <a:spLocks noGrp="1"/>
          </p:cNvSpPr>
          <p:nvPr>
            <p:ph type="pic" sz="quarter" idx="10"/>
          </p:nvPr>
        </p:nvSpPr>
        <p:spPr>
          <a:xfrm>
            <a:off x="6515100" y="0"/>
            <a:ext cx="5676900" cy="6858000"/>
          </a:xfrm>
          <a:prstGeom prst="rect">
            <a:avLst/>
          </a:prstGeom>
        </p:spPr>
        <p:txBody>
          <a:bodyPr/>
          <a:lstStyle/>
          <a:p>
            <a:endParaRPr lang="en-US"/>
          </a:p>
        </p:txBody>
      </p:sp>
      <p:pic>
        <p:nvPicPr>
          <p:cNvPr id="3" name="Picture 2" descr="A black and white logo&#10;&#10;AI-generated content may be incorrect.">
            <a:extLst>
              <a:ext uri="{FF2B5EF4-FFF2-40B4-BE49-F238E27FC236}">
                <a16:creationId xmlns:a16="http://schemas.microsoft.com/office/drawing/2014/main" id="{15C19429-C9F5-0D14-E320-CD2C42AEA8D0}"/>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2421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3FB62EE-7F67-B2A1-090F-D41E79D7FC58}"/>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FFFFFF"/>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5B1BAB5B-81C2-B496-7316-4F4B3E8F12AA}"/>
              </a:ext>
            </a:extLst>
          </p:cNvPr>
          <p:cNvSpPr>
            <a:spLocks noGrp="1"/>
          </p:cNvSpPr>
          <p:nvPr>
            <p:ph type="pic" sz="quarter" idx="10"/>
          </p:nvPr>
        </p:nvSpPr>
        <p:spPr>
          <a:xfrm>
            <a:off x="781047" y="2986088"/>
            <a:ext cx="2425600" cy="2071688"/>
          </a:xfrm>
          <a:prstGeom prst="rect">
            <a:avLst/>
          </a:prstGeom>
        </p:spPr>
        <p:txBody>
          <a:bodyPr/>
          <a:lstStyle/>
          <a:p>
            <a:endParaRPr lang="en-US"/>
          </a:p>
        </p:txBody>
      </p:sp>
      <p:sp>
        <p:nvSpPr>
          <p:cNvPr id="6" name="Text Placeholder 2">
            <a:extLst>
              <a:ext uri="{FF2B5EF4-FFF2-40B4-BE49-F238E27FC236}">
                <a16:creationId xmlns:a16="http://schemas.microsoft.com/office/drawing/2014/main" id="{E57F4BB8-8958-EEB5-7AC9-1491C17E209A}"/>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chemeClr val="tx1"/>
                </a:solidFill>
              </a:defRPr>
            </a:lvl1pPr>
          </a:lstStyle>
          <a:p>
            <a:pPr lvl="0"/>
            <a:r>
              <a:rPr lang="en-GB"/>
              <a:t>Paragraph of copy to go here</a:t>
            </a:r>
            <a:endParaRPr lang="en-US"/>
          </a:p>
        </p:txBody>
      </p:sp>
      <p:sp>
        <p:nvSpPr>
          <p:cNvPr id="7" name="Picture Placeholder 9">
            <a:extLst>
              <a:ext uri="{FF2B5EF4-FFF2-40B4-BE49-F238E27FC236}">
                <a16:creationId xmlns:a16="http://schemas.microsoft.com/office/drawing/2014/main" id="{864497B7-9DC2-7715-B3DA-7A1C54454C05}"/>
              </a:ext>
            </a:extLst>
          </p:cNvPr>
          <p:cNvSpPr>
            <a:spLocks noGrp="1"/>
          </p:cNvSpPr>
          <p:nvPr>
            <p:ph type="pic" sz="quarter" idx="11"/>
          </p:nvPr>
        </p:nvSpPr>
        <p:spPr>
          <a:xfrm>
            <a:off x="6437413" y="2971800"/>
            <a:ext cx="2425600" cy="2071688"/>
          </a:xfrm>
          <a:prstGeom prst="rect">
            <a:avLst/>
          </a:prstGeom>
        </p:spPr>
        <p:txBody>
          <a:bodyPr/>
          <a:lstStyle/>
          <a:p>
            <a:endParaRPr lang="en-US"/>
          </a:p>
        </p:txBody>
      </p:sp>
      <p:sp>
        <p:nvSpPr>
          <p:cNvPr id="8" name="Text Placeholder 2">
            <a:extLst>
              <a:ext uri="{FF2B5EF4-FFF2-40B4-BE49-F238E27FC236}">
                <a16:creationId xmlns:a16="http://schemas.microsoft.com/office/drawing/2014/main" id="{989BEBA9-8719-D4E9-9AA1-A936AD66F3BC}"/>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chemeClr val="tx1"/>
                </a:solidFill>
              </a:defRPr>
            </a:lvl1pPr>
          </a:lstStyle>
          <a:p>
            <a:pPr lvl="0"/>
            <a:r>
              <a:rPr lang="en-GB"/>
              <a:t>Paragraph of copy to go here</a:t>
            </a:r>
            <a:endParaRPr lang="en-US"/>
          </a:p>
        </p:txBody>
      </p:sp>
      <p:pic>
        <p:nvPicPr>
          <p:cNvPr id="2" name="Picture 1" descr="A black and white logo&#10;&#10;AI-generated content may be incorrect.">
            <a:extLst>
              <a:ext uri="{FF2B5EF4-FFF2-40B4-BE49-F238E27FC236}">
                <a16:creationId xmlns:a16="http://schemas.microsoft.com/office/drawing/2014/main" id="{5F65349A-554B-69F6-E2F3-B87B8005B6D9}"/>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64224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1595436" y="1751012"/>
            <a:ext cx="3837972" cy="1325563"/>
          </a:xfrm>
          <a:prstGeom prst="rect">
            <a:avLst/>
          </a:prstGeom>
        </p:spPr>
        <p:txBody>
          <a:bodyPr vert="horz" lIns="0" tIns="45720" rIns="91440" bIns="45720" rtlCol="0" anchor="ctr">
            <a:noAutofit/>
          </a:bodyPr>
          <a:lstStyle>
            <a:lvl1pPr marL="0" indent="0">
              <a:buFont typeface="Arial" panose="020B0604020202020204" pitchFamily="34" charset="0"/>
              <a:buNone/>
              <a:defRPr sz="13800">
                <a:solidFill>
                  <a:srgbClr val="FFFFFF"/>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1595436" y="3538578"/>
            <a:ext cx="3837972" cy="833398"/>
          </a:xfrm>
          <a:prstGeom prst="rect">
            <a:avLst/>
          </a:prstGeom>
        </p:spPr>
        <p:txBody>
          <a:bodyPr vert="horz" lIns="0" tIns="45720" rIns="91440" bIns="45720" rtlCol="0">
            <a:normAutofit/>
          </a:bodyPr>
          <a:lstStyle>
            <a:lvl1pPr marL="0" indent="0" algn="ctr">
              <a:buNone/>
              <a:defRPr sz="2000">
                <a:solidFill>
                  <a:srgbClr val="FFFFFF"/>
                </a:solidFill>
              </a:defRPr>
            </a:lvl1pPr>
          </a:lstStyle>
          <a:p>
            <a:pPr lvl="0"/>
            <a:r>
              <a:rPr lang="en-GB"/>
              <a:t>Short copy to go here</a:t>
            </a:r>
            <a:endParaRPr lang="en-US"/>
          </a:p>
        </p:txBody>
      </p:sp>
      <p:sp>
        <p:nvSpPr>
          <p:cNvPr id="10" name="Title Placeholder 1">
            <a:extLst>
              <a:ext uri="{FF2B5EF4-FFF2-40B4-BE49-F238E27FC236}">
                <a16:creationId xmlns:a16="http://schemas.microsoft.com/office/drawing/2014/main" id="{C469C725-D5EA-BCA2-BAC2-38A30BF09769}"/>
              </a:ext>
            </a:extLst>
          </p:cNvPr>
          <p:cNvSpPr txBox="1">
            <a:spLocks/>
          </p:cNvSpPr>
          <p:nvPr userDrawn="1"/>
        </p:nvSpPr>
        <p:spPr>
          <a:xfrm>
            <a:off x="6367461" y="1751012"/>
            <a:ext cx="3837972" cy="132556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13800" b="1" i="0" kern="1200">
                <a:solidFill>
                  <a:schemeClr val="bg2">
                    <a:lumMod val="10000"/>
                  </a:schemeClr>
                </a:solidFill>
                <a:latin typeface="Univers" panose="020B0503020202020204" pitchFamily="34" charset="0"/>
                <a:ea typeface="+mj-ea"/>
                <a:cs typeface="+mj-cs"/>
              </a:defRPr>
            </a:lvl1pPr>
          </a:lstStyle>
          <a:p>
            <a:pPr marL="0" indent="0">
              <a:buFont typeface="Arial" panose="020B0604020202020204" pitchFamily="34" charset="0"/>
              <a:buNone/>
            </a:pPr>
            <a:r>
              <a:rPr lang="en-GB">
                <a:solidFill>
                  <a:srgbClr val="FFFFFF"/>
                </a:solidFill>
              </a:rPr>
              <a:t>00%</a:t>
            </a:r>
            <a:endParaRPr lang="en-US">
              <a:solidFill>
                <a:srgbClr val="FFFFFF"/>
              </a:solidFill>
            </a:endParaRPr>
          </a:p>
        </p:txBody>
      </p:sp>
      <p:sp>
        <p:nvSpPr>
          <p:cNvPr id="11" name="Text Placeholder 2">
            <a:extLst>
              <a:ext uri="{FF2B5EF4-FFF2-40B4-BE49-F238E27FC236}">
                <a16:creationId xmlns:a16="http://schemas.microsoft.com/office/drawing/2014/main" id="{AA377868-90A9-A2EA-CC99-417C2B9AA046}"/>
              </a:ext>
            </a:extLst>
          </p:cNvPr>
          <p:cNvSpPr>
            <a:spLocks noGrp="1"/>
          </p:cNvSpPr>
          <p:nvPr>
            <p:ph idx="10" hasCustomPrompt="1"/>
          </p:nvPr>
        </p:nvSpPr>
        <p:spPr>
          <a:xfrm>
            <a:off x="6367461" y="3538578"/>
            <a:ext cx="3837972" cy="833398"/>
          </a:xfrm>
          <a:prstGeom prst="rect">
            <a:avLst/>
          </a:prstGeom>
        </p:spPr>
        <p:txBody>
          <a:bodyPr vert="horz" lIns="0" tIns="45720" rIns="91440" bIns="45720" rtlCol="0">
            <a:normAutofit/>
          </a:bodyPr>
          <a:lstStyle>
            <a:lvl1pPr marL="0" indent="0" algn="ctr">
              <a:buNone/>
              <a:defRPr sz="2000">
                <a:solidFill>
                  <a:srgbClr val="FFFFFF"/>
                </a:solidFill>
              </a:defRPr>
            </a:lvl1pPr>
          </a:lstStyle>
          <a:p>
            <a:pPr lvl="0"/>
            <a:r>
              <a:rPr lang="en-GB"/>
              <a:t>Short copy to go here</a:t>
            </a:r>
            <a:endParaRPr lang="en-US"/>
          </a:p>
        </p:txBody>
      </p:sp>
      <p:pic>
        <p:nvPicPr>
          <p:cNvPr id="4" name="Picture 3" descr="A black and white logo&#10;&#10;AI-generated content may be incorrect.">
            <a:extLst>
              <a:ext uri="{FF2B5EF4-FFF2-40B4-BE49-F238E27FC236}">
                <a16:creationId xmlns:a16="http://schemas.microsoft.com/office/drawing/2014/main" id="{8A84F89D-2ADD-D34B-7717-DB96BF6A24C2}"/>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73343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 and Illustr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895348" y="1641434"/>
            <a:ext cx="3837972" cy="1325563"/>
          </a:xfrm>
          <a:prstGeom prst="rect">
            <a:avLst/>
          </a:prstGeom>
        </p:spPr>
        <p:txBody>
          <a:bodyPr vert="horz" lIns="0" tIns="45720" rIns="91440" bIns="45720" rtlCol="0" anchor="ctr">
            <a:noAutofit/>
          </a:bodyPr>
          <a:lstStyle>
            <a:lvl1pPr>
              <a:defRPr sz="13800">
                <a:solidFill>
                  <a:srgbClr val="FFFFFF"/>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895348" y="3429000"/>
            <a:ext cx="3837972" cy="833398"/>
          </a:xfrm>
          <a:prstGeom prst="rect">
            <a:avLst/>
          </a:prstGeom>
        </p:spPr>
        <p:txBody>
          <a:bodyPr vert="horz" lIns="0" tIns="45720" rIns="91440" bIns="45720" rtlCol="0">
            <a:normAutofit/>
          </a:bodyPr>
          <a:lstStyle>
            <a:lvl1pPr marL="0" indent="0" algn="l">
              <a:buNone/>
              <a:defRPr sz="2000">
                <a:solidFill>
                  <a:srgbClr val="FFFFFF"/>
                </a:solidFill>
              </a:defRPr>
            </a:lvl1pPr>
          </a:lstStyle>
          <a:p>
            <a:pPr lvl="0"/>
            <a:r>
              <a:rPr lang="en-GB"/>
              <a:t>Short copy to go here</a:t>
            </a:r>
            <a:endParaRPr lang="en-US"/>
          </a:p>
        </p:txBody>
      </p:sp>
      <p:sp>
        <p:nvSpPr>
          <p:cNvPr id="2" name="Picture Placeholder 9">
            <a:extLst>
              <a:ext uri="{FF2B5EF4-FFF2-40B4-BE49-F238E27FC236}">
                <a16:creationId xmlns:a16="http://schemas.microsoft.com/office/drawing/2014/main" id="{384688D5-1CC9-84B5-D4F7-00380159B70B}"/>
              </a:ext>
            </a:extLst>
          </p:cNvPr>
          <p:cNvSpPr>
            <a:spLocks noGrp="1"/>
          </p:cNvSpPr>
          <p:nvPr>
            <p:ph type="pic" sz="quarter" idx="10"/>
          </p:nvPr>
        </p:nvSpPr>
        <p:spPr>
          <a:xfrm>
            <a:off x="6515100" y="0"/>
            <a:ext cx="5676900" cy="6858000"/>
          </a:xfrm>
          <a:prstGeom prst="rect">
            <a:avLst/>
          </a:prstGeom>
        </p:spPr>
        <p:txBody>
          <a:bodyPr/>
          <a:lstStyle/>
          <a:p>
            <a:endParaRPr lang="en-US"/>
          </a:p>
        </p:txBody>
      </p:sp>
      <p:pic>
        <p:nvPicPr>
          <p:cNvPr id="3" name="Picture 2" descr="A black and white logo&#10;&#10;AI-generated content may be incorrect.">
            <a:extLst>
              <a:ext uri="{FF2B5EF4-FFF2-40B4-BE49-F238E27FC236}">
                <a16:creationId xmlns:a16="http://schemas.microsoft.com/office/drawing/2014/main" id="{D849EB6A-145E-5A41-EBF6-64357335DA8D}"/>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397357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D2A7B65-D2F6-5136-73F3-A2A9EDFE270E}"/>
              </a:ext>
            </a:extLst>
          </p:cNvPr>
          <p:cNvSpPr>
            <a:spLocks noGrp="1"/>
          </p:cNvSpPr>
          <p:nvPr>
            <p:ph type="title" hasCustomPrompt="1"/>
          </p:nvPr>
        </p:nvSpPr>
        <p:spPr>
          <a:xfrm>
            <a:off x="781047" y="908050"/>
            <a:ext cx="5534027"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FFFFFF"/>
                </a:solidFill>
              </a:defRPr>
            </a:lvl1pPr>
          </a:lstStyle>
          <a:p>
            <a:r>
              <a:rPr lang="en-GB"/>
              <a:t>Title here</a:t>
            </a:r>
            <a:br>
              <a:rPr lang="en-GB"/>
            </a:br>
            <a:r>
              <a:rPr lang="en-GB"/>
              <a:t>over multiple lines</a:t>
            </a:r>
            <a:endParaRPr lang="en-US"/>
          </a:p>
        </p:txBody>
      </p:sp>
      <p:sp>
        <p:nvSpPr>
          <p:cNvPr id="4" name="Picture Placeholder 9">
            <a:extLst>
              <a:ext uri="{FF2B5EF4-FFF2-40B4-BE49-F238E27FC236}">
                <a16:creationId xmlns:a16="http://schemas.microsoft.com/office/drawing/2014/main" id="{54EF8D25-B72A-4673-DFD5-6458780D91E2}"/>
              </a:ext>
            </a:extLst>
          </p:cNvPr>
          <p:cNvSpPr>
            <a:spLocks noGrp="1"/>
          </p:cNvSpPr>
          <p:nvPr>
            <p:ph type="pic" sz="quarter" idx="10"/>
          </p:nvPr>
        </p:nvSpPr>
        <p:spPr>
          <a:xfrm>
            <a:off x="781047" y="2986088"/>
            <a:ext cx="2425600" cy="2071688"/>
          </a:xfrm>
          <a:prstGeom prst="rect">
            <a:avLst/>
          </a:prstGeom>
        </p:spPr>
        <p:txBody>
          <a:bodyPr/>
          <a:lstStyle>
            <a:lvl1pPr>
              <a:defRPr>
                <a:solidFill>
                  <a:srgbClr val="FFFFFF"/>
                </a:solidFill>
              </a:defRPr>
            </a:lvl1pPr>
          </a:lstStyle>
          <a:p>
            <a:endParaRPr lang="en-US"/>
          </a:p>
        </p:txBody>
      </p:sp>
      <p:sp>
        <p:nvSpPr>
          <p:cNvPr id="5" name="Text Placeholder 2">
            <a:extLst>
              <a:ext uri="{FF2B5EF4-FFF2-40B4-BE49-F238E27FC236}">
                <a16:creationId xmlns:a16="http://schemas.microsoft.com/office/drawing/2014/main" id="{10932BC7-EE30-A1FA-5162-E71AFBF939D1}"/>
              </a:ext>
            </a:extLst>
          </p:cNvPr>
          <p:cNvSpPr>
            <a:spLocks noGrp="1"/>
          </p:cNvSpPr>
          <p:nvPr>
            <p:ph idx="1" hasCustomPrompt="1"/>
          </p:nvPr>
        </p:nvSpPr>
        <p:spPr>
          <a:xfrm>
            <a:off x="3548060" y="2986088"/>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6" name="Picture Placeholder 9">
            <a:extLst>
              <a:ext uri="{FF2B5EF4-FFF2-40B4-BE49-F238E27FC236}">
                <a16:creationId xmlns:a16="http://schemas.microsoft.com/office/drawing/2014/main" id="{4EB8C4D3-FB12-495F-5BC0-84EC60A68AAA}"/>
              </a:ext>
            </a:extLst>
          </p:cNvPr>
          <p:cNvSpPr>
            <a:spLocks noGrp="1"/>
          </p:cNvSpPr>
          <p:nvPr>
            <p:ph type="pic" sz="quarter" idx="11"/>
          </p:nvPr>
        </p:nvSpPr>
        <p:spPr>
          <a:xfrm>
            <a:off x="6437413" y="2971800"/>
            <a:ext cx="2425600" cy="2071688"/>
          </a:xfrm>
          <a:prstGeom prst="rect">
            <a:avLst/>
          </a:prstGeom>
        </p:spPr>
        <p:txBody>
          <a:bodyPr/>
          <a:lstStyle>
            <a:lvl1pPr>
              <a:defRPr>
                <a:solidFill>
                  <a:srgbClr val="FFFFFF"/>
                </a:solidFill>
              </a:defRPr>
            </a:lvl1pPr>
          </a:lstStyle>
          <a:p>
            <a:endParaRPr lang="en-US"/>
          </a:p>
        </p:txBody>
      </p:sp>
      <p:sp>
        <p:nvSpPr>
          <p:cNvPr id="7" name="Text Placeholder 2">
            <a:extLst>
              <a:ext uri="{FF2B5EF4-FFF2-40B4-BE49-F238E27FC236}">
                <a16:creationId xmlns:a16="http://schemas.microsoft.com/office/drawing/2014/main" id="{9A07AFAA-D953-9BB8-1CF2-AC8D4E4976E6}"/>
              </a:ext>
            </a:extLst>
          </p:cNvPr>
          <p:cNvSpPr>
            <a:spLocks noGrp="1"/>
          </p:cNvSpPr>
          <p:nvPr>
            <p:ph idx="12" hasCustomPrompt="1"/>
          </p:nvPr>
        </p:nvSpPr>
        <p:spPr>
          <a:xfrm>
            <a:off x="9204426" y="2971800"/>
            <a:ext cx="25479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pic>
        <p:nvPicPr>
          <p:cNvPr id="9" name="Picture 8" descr="A black and white logo&#10;&#10;AI-generated content may be incorrect.">
            <a:extLst>
              <a:ext uri="{FF2B5EF4-FFF2-40B4-BE49-F238E27FC236}">
                <a16:creationId xmlns:a16="http://schemas.microsoft.com/office/drawing/2014/main" id="{16E8D948-D0F9-AA32-42A8-2A332451C98C}"/>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298878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86BC8E-2168-3026-850F-155A38708119}"/>
              </a:ext>
            </a:extLst>
          </p:cNvPr>
          <p:cNvSpPr>
            <a:spLocks noGrp="1"/>
          </p:cNvSpPr>
          <p:nvPr>
            <p:ph type="title" hasCustomPrompt="1"/>
          </p:nvPr>
        </p:nvSpPr>
        <p:spPr>
          <a:xfrm>
            <a:off x="828000" y="365125"/>
            <a:ext cx="3837972" cy="1325563"/>
          </a:xfrm>
          <a:prstGeom prst="rect">
            <a:avLst/>
          </a:prstGeom>
        </p:spPr>
        <p:txBody>
          <a:bodyPr vert="horz" lIns="0" tIns="45720" rIns="91440" bIns="45720" rtlCol="0" anchor="ctr">
            <a:normAutofit/>
          </a:bodyPr>
          <a:lstStyle>
            <a:lvl1pPr>
              <a:defRPr>
                <a:solidFill>
                  <a:srgbClr val="FFFFFF"/>
                </a:solidFill>
              </a:defRPr>
            </a:lvl1pPr>
          </a:lstStyle>
          <a:p>
            <a:r>
              <a:rPr lang="en-GB"/>
              <a:t>Name here</a:t>
            </a:r>
            <a:endParaRPr lang="en-US"/>
          </a:p>
        </p:txBody>
      </p:sp>
      <p:sp>
        <p:nvSpPr>
          <p:cNvPr id="8" name="Text Placeholder 2">
            <a:extLst>
              <a:ext uri="{FF2B5EF4-FFF2-40B4-BE49-F238E27FC236}">
                <a16:creationId xmlns:a16="http://schemas.microsoft.com/office/drawing/2014/main" id="{0332A688-9AA4-C794-ED31-88B0BDBE7259}"/>
              </a:ext>
            </a:extLst>
          </p:cNvPr>
          <p:cNvSpPr>
            <a:spLocks noGrp="1"/>
          </p:cNvSpPr>
          <p:nvPr>
            <p:ph idx="1" hasCustomPrompt="1"/>
          </p:nvPr>
        </p:nvSpPr>
        <p:spPr>
          <a:xfrm>
            <a:off x="838200" y="1825625"/>
            <a:ext cx="5597324" cy="2028745"/>
          </a:xfrm>
          <a:prstGeom prst="rect">
            <a:avLst/>
          </a:prstGeom>
        </p:spPr>
        <p:txBody>
          <a:bodyPr vert="horz" lIns="0" tIns="45720" rIns="91440" bIns="45720" rtlCol="0">
            <a:normAutofit/>
          </a:bodyPr>
          <a:lstStyle>
            <a:lvl1pPr>
              <a:defRPr sz="2000">
                <a:solidFill>
                  <a:srgbClr val="FFFFFF"/>
                </a:solidFill>
              </a:defRPr>
            </a:lvl1pPr>
          </a:lstStyle>
          <a:p>
            <a:pPr lvl="0"/>
            <a:r>
              <a:rPr lang="en-GB"/>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Click to edit Master text styles</a:t>
            </a:r>
            <a:endParaRPr lang="en-US"/>
          </a:p>
          <a:p>
            <a:pPr lvl="0"/>
            <a:endParaRPr lang="en-US"/>
          </a:p>
        </p:txBody>
      </p:sp>
      <p:sp>
        <p:nvSpPr>
          <p:cNvPr id="10" name="Picture Placeholder 9">
            <a:extLst>
              <a:ext uri="{FF2B5EF4-FFF2-40B4-BE49-F238E27FC236}">
                <a16:creationId xmlns:a16="http://schemas.microsoft.com/office/drawing/2014/main" id="{F71A866E-C40D-842E-1555-F3387DA6AD4F}"/>
              </a:ext>
            </a:extLst>
          </p:cNvPr>
          <p:cNvSpPr>
            <a:spLocks noGrp="1"/>
          </p:cNvSpPr>
          <p:nvPr>
            <p:ph type="pic" sz="quarter" idx="10"/>
          </p:nvPr>
        </p:nvSpPr>
        <p:spPr>
          <a:xfrm>
            <a:off x="7304188" y="500062"/>
            <a:ext cx="4235450" cy="5857875"/>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846AC32D-0BC2-9782-708A-D736BA7DB1EC}"/>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28242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Image Half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AE504AA-C88F-EBE9-F36D-8C159AA65ADF}"/>
              </a:ext>
            </a:extLst>
          </p:cNvPr>
          <p:cNvSpPr>
            <a:spLocks noGrp="1"/>
          </p:cNvSpPr>
          <p:nvPr>
            <p:ph type="title" hasCustomPrompt="1"/>
          </p:nvPr>
        </p:nvSpPr>
        <p:spPr>
          <a:xfrm>
            <a:off x="781048" y="908050"/>
            <a:ext cx="3837972" cy="1325563"/>
          </a:xfrm>
          <a:prstGeom prst="rect">
            <a:avLst/>
          </a:prstGeom>
        </p:spPr>
        <p:txBody>
          <a:bodyPr vert="horz" lIns="0" tIns="45720" rIns="91440" bIns="45720" rtlCol="0" anchor="ctr">
            <a:normAutofit/>
          </a:bodyPr>
          <a:lstStyle>
            <a:lvl1pPr marL="0" indent="0">
              <a:buFont typeface="Arial" panose="020B0604020202020204" pitchFamily="34" charset="0"/>
              <a:buNone/>
              <a:defRPr>
                <a:solidFill>
                  <a:srgbClr val="FFFFFF"/>
                </a:solidFill>
              </a:defRPr>
            </a:lvl1pPr>
          </a:lstStyle>
          <a:p>
            <a:r>
              <a:rPr lang="en-GB"/>
              <a:t>Title here</a:t>
            </a:r>
            <a:br>
              <a:rPr lang="en-GB"/>
            </a:br>
            <a:r>
              <a:rPr lang="en-GB"/>
              <a:t>over multiple lines</a:t>
            </a:r>
            <a:endParaRPr lang="en-US"/>
          </a:p>
        </p:txBody>
      </p:sp>
      <p:sp>
        <p:nvSpPr>
          <p:cNvPr id="8" name="Text Placeholder 2">
            <a:extLst>
              <a:ext uri="{FF2B5EF4-FFF2-40B4-BE49-F238E27FC236}">
                <a16:creationId xmlns:a16="http://schemas.microsoft.com/office/drawing/2014/main" id="{91F961B1-C3FC-4D19-3D77-A8DA5D10628E}"/>
              </a:ext>
            </a:extLst>
          </p:cNvPr>
          <p:cNvSpPr>
            <a:spLocks noGrp="1"/>
          </p:cNvSpPr>
          <p:nvPr>
            <p:ph idx="1" hasCustomPrompt="1"/>
          </p:nvPr>
        </p:nvSpPr>
        <p:spPr>
          <a:xfrm>
            <a:off x="781048" y="2695615"/>
            <a:ext cx="4148140" cy="2028745"/>
          </a:xfrm>
          <a:prstGeom prst="rect">
            <a:avLst/>
          </a:prstGeom>
        </p:spPr>
        <p:txBody>
          <a:bodyPr vert="horz" lIns="0" tIns="45720" rIns="91440" bIns="45720" rtlCol="0">
            <a:normAutofit/>
          </a:bodyPr>
          <a:lstStyle>
            <a:lvl1pPr marL="0" indent="0">
              <a:buNone/>
              <a:defRPr sz="2000">
                <a:solidFill>
                  <a:srgbClr val="FFFFFF"/>
                </a:solidFill>
              </a:defRPr>
            </a:lvl1pPr>
          </a:lstStyle>
          <a:p>
            <a:pPr lvl="0"/>
            <a:r>
              <a:rPr lang="en-GB"/>
              <a:t>Paragraph of copy to go here</a:t>
            </a:r>
            <a:endParaRPr lang="en-US"/>
          </a:p>
        </p:txBody>
      </p:sp>
      <p:sp>
        <p:nvSpPr>
          <p:cNvPr id="9" name="Picture Placeholder 9">
            <a:extLst>
              <a:ext uri="{FF2B5EF4-FFF2-40B4-BE49-F238E27FC236}">
                <a16:creationId xmlns:a16="http://schemas.microsoft.com/office/drawing/2014/main" id="{EB30D34D-CF5D-4AD2-CD68-DF9D4AA8BA5F}"/>
              </a:ext>
            </a:extLst>
          </p:cNvPr>
          <p:cNvSpPr>
            <a:spLocks noGrp="1"/>
          </p:cNvSpPr>
          <p:nvPr>
            <p:ph type="pic" sz="quarter" idx="10"/>
          </p:nvPr>
        </p:nvSpPr>
        <p:spPr>
          <a:xfrm>
            <a:off x="5529263" y="0"/>
            <a:ext cx="6662737" cy="6858000"/>
          </a:xfrm>
          <a:prstGeom prst="rect">
            <a:avLst/>
          </a:prstGeom>
        </p:spPr>
        <p:txBody>
          <a:bodyPr/>
          <a:lstStyle/>
          <a:p>
            <a:endParaRPr lang="en-US"/>
          </a:p>
        </p:txBody>
      </p:sp>
      <p:pic>
        <p:nvPicPr>
          <p:cNvPr id="2" name="Picture 1" descr="A black and white logo&#10;&#10;AI-generated content may be incorrect.">
            <a:extLst>
              <a:ext uri="{FF2B5EF4-FFF2-40B4-BE49-F238E27FC236}">
                <a16:creationId xmlns:a16="http://schemas.microsoft.com/office/drawing/2014/main" id="{F016E9C6-D0EE-2DEA-F4F5-DAC12D3B5E57}"/>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347242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79A3AFB-681D-ACA2-8961-2437DF5E0E64}"/>
              </a:ext>
            </a:extLst>
          </p:cNvPr>
          <p:cNvSpPr>
            <a:spLocks noGrp="1"/>
          </p:cNvSpPr>
          <p:nvPr>
            <p:ph type="title" hasCustomPrompt="1"/>
          </p:nvPr>
        </p:nvSpPr>
        <p:spPr>
          <a:xfrm>
            <a:off x="1595436" y="1751012"/>
            <a:ext cx="3837972" cy="1325563"/>
          </a:xfrm>
          <a:prstGeom prst="rect">
            <a:avLst/>
          </a:prstGeom>
        </p:spPr>
        <p:txBody>
          <a:bodyPr vert="horz" lIns="0" tIns="45720" rIns="91440" bIns="45720" rtlCol="0" anchor="ctr">
            <a:noAutofit/>
          </a:bodyPr>
          <a:lstStyle>
            <a:lvl1pPr marL="0" indent="0">
              <a:buFont typeface="Arial" panose="020B0604020202020204" pitchFamily="34" charset="0"/>
              <a:buNone/>
              <a:defRPr sz="13800">
                <a:solidFill>
                  <a:srgbClr val="FFFFFF"/>
                </a:solidFill>
              </a:defRPr>
            </a:lvl1pPr>
          </a:lstStyle>
          <a:p>
            <a:r>
              <a:rPr lang="en-GB"/>
              <a:t>00%</a:t>
            </a:r>
            <a:endParaRPr lang="en-US"/>
          </a:p>
        </p:txBody>
      </p:sp>
      <p:sp>
        <p:nvSpPr>
          <p:cNvPr id="8" name="Text Placeholder 2">
            <a:extLst>
              <a:ext uri="{FF2B5EF4-FFF2-40B4-BE49-F238E27FC236}">
                <a16:creationId xmlns:a16="http://schemas.microsoft.com/office/drawing/2014/main" id="{9C9C10E3-0AEA-F136-5AF6-BD36402A3F5E}"/>
              </a:ext>
            </a:extLst>
          </p:cNvPr>
          <p:cNvSpPr>
            <a:spLocks noGrp="1"/>
          </p:cNvSpPr>
          <p:nvPr>
            <p:ph idx="1" hasCustomPrompt="1"/>
          </p:nvPr>
        </p:nvSpPr>
        <p:spPr>
          <a:xfrm>
            <a:off x="1595436" y="3538578"/>
            <a:ext cx="3837972" cy="833398"/>
          </a:xfrm>
          <a:prstGeom prst="rect">
            <a:avLst/>
          </a:prstGeom>
        </p:spPr>
        <p:txBody>
          <a:bodyPr vert="horz" lIns="0" tIns="45720" rIns="91440" bIns="45720" rtlCol="0">
            <a:normAutofit/>
          </a:bodyPr>
          <a:lstStyle>
            <a:lvl1pPr marL="0" indent="0" algn="ctr">
              <a:buNone/>
              <a:defRPr sz="2000">
                <a:solidFill>
                  <a:srgbClr val="FFFFFF"/>
                </a:solidFill>
              </a:defRPr>
            </a:lvl1pPr>
          </a:lstStyle>
          <a:p>
            <a:pPr lvl="0"/>
            <a:r>
              <a:rPr lang="en-GB"/>
              <a:t>Short copy to go here</a:t>
            </a:r>
            <a:endParaRPr lang="en-US"/>
          </a:p>
        </p:txBody>
      </p:sp>
      <p:sp>
        <p:nvSpPr>
          <p:cNvPr id="10" name="Title Placeholder 1">
            <a:extLst>
              <a:ext uri="{FF2B5EF4-FFF2-40B4-BE49-F238E27FC236}">
                <a16:creationId xmlns:a16="http://schemas.microsoft.com/office/drawing/2014/main" id="{C469C725-D5EA-BCA2-BAC2-38A30BF09769}"/>
              </a:ext>
            </a:extLst>
          </p:cNvPr>
          <p:cNvSpPr txBox="1">
            <a:spLocks/>
          </p:cNvSpPr>
          <p:nvPr userDrawn="1"/>
        </p:nvSpPr>
        <p:spPr>
          <a:xfrm>
            <a:off x="6367461" y="1751012"/>
            <a:ext cx="3837972" cy="132556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13800" b="1" i="0" kern="1200">
                <a:solidFill>
                  <a:schemeClr val="bg2">
                    <a:lumMod val="10000"/>
                  </a:schemeClr>
                </a:solidFill>
                <a:latin typeface="Univers" panose="020B0503020202020204" pitchFamily="34" charset="0"/>
                <a:ea typeface="+mj-ea"/>
                <a:cs typeface="+mj-cs"/>
              </a:defRPr>
            </a:lvl1pPr>
          </a:lstStyle>
          <a:p>
            <a:pPr marL="0" indent="0">
              <a:buFont typeface="Arial" panose="020B0604020202020204" pitchFamily="34" charset="0"/>
              <a:buNone/>
            </a:pPr>
            <a:r>
              <a:rPr lang="en-GB">
                <a:solidFill>
                  <a:srgbClr val="FFFFFF"/>
                </a:solidFill>
              </a:rPr>
              <a:t>00%</a:t>
            </a:r>
            <a:endParaRPr lang="en-US">
              <a:solidFill>
                <a:srgbClr val="FFFFFF"/>
              </a:solidFill>
            </a:endParaRPr>
          </a:p>
        </p:txBody>
      </p:sp>
      <p:sp>
        <p:nvSpPr>
          <p:cNvPr id="11" name="Text Placeholder 2">
            <a:extLst>
              <a:ext uri="{FF2B5EF4-FFF2-40B4-BE49-F238E27FC236}">
                <a16:creationId xmlns:a16="http://schemas.microsoft.com/office/drawing/2014/main" id="{AA377868-90A9-A2EA-CC99-417C2B9AA046}"/>
              </a:ext>
            </a:extLst>
          </p:cNvPr>
          <p:cNvSpPr>
            <a:spLocks noGrp="1"/>
          </p:cNvSpPr>
          <p:nvPr>
            <p:ph idx="10" hasCustomPrompt="1"/>
          </p:nvPr>
        </p:nvSpPr>
        <p:spPr>
          <a:xfrm>
            <a:off x="6367461" y="3538578"/>
            <a:ext cx="3837972" cy="833398"/>
          </a:xfrm>
          <a:prstGeom prst="rect">
            <a:avLst/>
          </a:prstGeom>
        </p:spPr>
        <p:txBody>
          <a:bodyPr vert="horz" lIns="0" tIns="45720" rIns="91440" bIns="45720" rtlCol="0">
            <a:normAutofit/>
          </a:bodyPr>
          <a:lstStyle>
            <a:lvl1pPr marL="0" indent="0" algn="ctr">
              <a:buNone/>
              <a:defRPr sz="2000">
                <a:solidFill>
                  <a:srgbClr val="FFFFFF"/>
                </a:solidFill>
              </a:defRPr>
            </a:lvl1pPr>
          </a:lstStyle>
          <a:p>
            <a:pPr lvl="0"/>
            <a:r>
              <a:rPr lang="en-GB"/>
              <a:t>Short copy to go here</a:t>
            </a:r>
            <a:endParaRPr lang="en-US"/>
          </a:p>
        </p:txBody>
      </p:sp>
      <p:pic>
        <p:nvPicPr>
          <p:cNvPr id="2" name="Picture 1" descr="A black and white logo&#10;&#10;AI-generated content may be incorrect.">
            <a:extLst>
              <a:ext uri="{FF2B5EF4-FFF2-40B4-BE49-F238E27FC236}">
                <a16:creationId xmlns:a16="http://schemas.microsoft.com/office/drawing/2014/main" id="{371AEB81-0239-6C10-946B-8D34459CF4F6}"/>
              </a:ext>
            </a:extLst>
          </p:cNvPr>
          <p:cNvPicPr>
            <a:picLocks noChangeAspect="1"/>
          </p:cNvPicPr>
          <p:nvPr userDrawn="1"/>
        </p:nvPicPr>
        <p:blipFill>
          <a:blip r:embed="rId2"/>
          <a:srcRect r="71861" b="11113"/>
          <a:stretch>
            <a:fillRect/>
          </a:stretch>
        </p:blipFill>
        <p:spPr>
          <a:xfrm>
            <a:off x="11143567" y="5791462"/>
            <a:ext cx="800239" cy="741063"/>
          </a:xfrm>
          <a:prstGeom prst="rect">
            <a:avLst/>
          </a:prstGeom>
        </p:spPr>
      </p:pic>
    </p:spTree>
    <p:extLst>
      <p:ext uri="{BB962C8B-B14F-4D97-AF65-F5344CB8AC3E}">
        <p14:creationId xmlns:p14="http://schemas.microsoft.com/office/powerpoint/2010/main" val="1939128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8.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C76D6-7394-2045-2DFE-6CF4BC4308B4}"/>
              </a:ext>
            </a:extLst>
          </p:cNvPr>
          <p:cNvPicPr>
            <a:picLocks noChangeAspect="1"/>
          </p:cNvPicPr>
          <p:nvPr userDrawn="1"/>
        </p:nvPicPr>
        <p:blipFill>
          <a:blip r:embed="rId3">
            <a:alphaModFix amt="50000"/>
          </a:blip>
          <a:stretch>
            <a:fillRect/>
          </a:stretch>
        </p:blipFill>
        <p:spPr>
          <a:xfrm>
            <a:off x="0" y="0"/>
            <a:ext cx="12363486" cy="6858000"/>
          </a:xfrm>
          <a:prstGeom prst="rect">
            <a:avLst/>
          </a:prstGeom>
        </p:spPr>
      </p:pic>
    </p:spTree>
    <p:extLst>
      <p:ext uri="{BB962C8B-B14F-4D97-AF65-F5344CB8AC3E}">
        <p14:creationId xmlns:p14="http://schemas.microsoft.com/office/powerpoint/2010/main" val="41216831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tx1"/>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158307"/>
      </p:ext>
    </p:extLst>
  </p:cSld>
  <p:clrMap bg1="lt1" tx1="dk1" bg2="lt2" tx2="dk2" accent1="accent1" accent2="accent2" accent3="accent3" accent4="accent4" accent5="accent5" accent6="accent6" hlink="hlink" folHlink="folHlink"/>
  <p:sldLayoutIdLst>
    <p:sldLayoutId id="2147483660" r:id="rId1"/>
    <p:sldLayoutId id="2147483735" r:id="rId2"/>
    <p:sldLayoutId id="2147483736" r:id="rId3"/>
    <p:sldLayoutId id="2147483737" r:id="rId4"/>
    <p:sldLayoutId id="2147483688" r:id="rId5"/>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0768BF-3A73-BA3A-EBC0-15D92C96D47A}"/>
              </a:ext>
            </a:extLst>
          </p:cNvPr>
          <p:cNvSpPr/>
          <p:nvPr userDrawn="1"/>
        </p:nvSpPr>
        <p:spPr>
          <a:xfrm>
            <a:off x="-26503" y="1"/>
            <a:ext cx="12218504" cy="6858000"/>
          </a:xfrm>
          <a:prstGeom prst="rect">
            <a:avLst/>
          </a:prstGeom>
          <a:solidFill>
            <a:srgbClr val="00A4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412657"/>
      </p:ext>
    </p:extLst>
  </p:cSld>
  <p:clrMap bg1="lt1" tx1="dk1" bg2="lt2" tx2="dk2" accent1="accent1" accent2="accent2" accent3="accent3" accent4="accent4" accent5="accent5" accent6="accent6" hlink="hlink" folHlink="folHlink"/>
  <p:sldLayoutIdLst>
    <p:sldLayoutId id="2147483739" r:id="rId1"/>
    <p:sldLayoutId id="2147483666" r:id="rId2"/>
    <p:sldLayoutId id="2147483667" r:id="rId3"/>
    <p:sldLayoutId id="2147483668" r:id="rId4"/>
    <p:sldLayoutId id="2147483687" r:id="rId5"/>
    <p:sldLayoutId id="2147483698" r:id="rId6"/>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0768BF-3A73-BA3A-EBC0-15D92C96D47A}"/>
              </a:ext>
            </a:extLst>
          </p:cNvPr>
          <p:cNvSpPr/>
          <p:nvPr userDrawn="1"/>
        </p:nvSpPr>
        <p:spPr>
          <a:xfrm>
            <a:off x="0" y="-1"/>
            <a:ext cx="12192000" cy="6858001"/>
          </a:xfrm>
          <a:prstGeom prst="rect">
            <a:avLst/>
          </a:prstGeom>
          <a:solidFill>
            <a:srgbClr val="CAE1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6733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0768BF-3A73-BA3A-EBC0-15D92C96D47A}"/>
              </a:ext>
            </a:extLst>
          </p:cNvPr>
          <p:cNvSpPr/>
          <p:nvPr userDrawn="1"/>
        </p:nvSpPr>
        <p:spPr>
          <a:xfrm>
            <a:off x="1" y="1"/>
            <a:ext cx="12192000" cy="6858000"/>
          </a:xfrm>
          <a:prstGeom prst="rect">
            <a:avLst/>
          </a:prstGeom>
          <a:solidFill>
            <a:srgbClr val="BCB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85817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0768BF-3A73-BA3A-EBC0-15D92C96D47A}"/>
              </a:ext>
            </a:extLst>
          </p:cNvPr>
          <p:cNvSpPr/>
          <p:nvPr userDrawn="1"/>
        </p:nvSpPr>
        <p:spPr>
          <a:xfrm>
            <a:off x="-242047" y="-147918"/>
            <a:ext cx="12922623" cy="7395883"/>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7327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33" r:id="rId7"/>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0768BF-3A73-BA3A-EBC0-15D92C96D47A}"/>
              </a:ext>
            </a:extLst>
          </p:cNvPr>
          <p:cNvSpPr/>
          <p:nvPr userDrawn="1"/>
        </p:nvSpPr>
        <p:spPr>
          <a:xfrm>
            <a:off x="-242047" y="-147918"/>
            <a:ext cx="12922623" cy="7395883"/>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A551DA-ACF8-F20D-C716-E1F3D9ACCCD7}"/>
              </a:ext>
            </a:extLst>
          </p:cNvPr>
          <p:cNvPicPr>
            <a:picLocks noChangeAspect="1"/>
          </p:cNvPicPr>
          <p:nvPr userDrawn="1"/>
        </p:nvPicPr>
        <p:blipFill>
          <a:blip r:embed="rId5"/>
          <a:stretch>
            <a:fillRect/>
          </a:stretch>
        </p:blipFill>
        <p:spPr>
          <a:xfrm>
            <a:off x="350526" y="5582654"/>
            <a:ext cx="12599664" cy="1257290"/>
          </a:xfrm>
          <a:prstGeom prst="rect">
            <a:avLst/>
          </a:prstGeom>
        </p:spPr>
      </p:pic>
    </p:spTree>
    <p:extLst>
      <p:ext uri="{BB962C8B-B14F-4D97-AF65-F5344CB8AC3E}">
        <p14:creationId xmlns:p14="http://schemas.microsoft.com/office/powerpoint/2010/main" val="2992301611"/>
      </p:ext>
    </p:extLst>
  </p:cSld>
  <p:clrMap bg1="lt1" tx1="dk1" bg2="lt2" tx2="dk2" accent1="accent1" accent2="accent2" accent3="accent3" accent4="accent4" accent5="accent5" accent6="accent6" hlink="hlink" folHlink="folHlink"/>
  <p:sldLayoutIdLst>
    <p:sldLayoutId id="2147483727" r:id="rId1"/>
    <p:sldLayoutId id="2147483731" r:id="rId2"/>
    <p:sldLayoutId id="2147483732" r:id="rId3"/>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C2E2C-1660-4C89-1543-25C4CED79CA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02FB7C3-B86A-5ADF-4C16-85A5BDA50FDC}"/>
              </a:ext>
            </a:extLst>
          </p:cNvPr>
          <p:cNvSpPr/>
          <p:nvPr userDrawn="1"/>
        </p:nvSpPr>
        <p:spPr>
          <a:xfrm>
            <a:off x="0" y="0"/>
            <a:ext cx="12192000" cy="6858000"/>
          </a:xfrm>
          <a:prstGeom prst="rect">
            <a:avLst/>
          </a:prstGeom>
          <a:solidFill>
            <a:srgbClr val="0072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1273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lnSpc>
          <a:spcPct val="90000"/>
        </a:lnSpc>
        <a:spcBef>
          <a:spcPct val="0"/>
        </a:spcBef>
        <a:buNone/>
        <a:defRPr sz="4400" b="1" i="0" kern="1200">
          <a:solidFill>
            <a:schemeClr val="bg2">
              <a:lumMod val="1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ga.org.uk/training/directory/arts-culture-creativity-improving-school-trust-curriculum/"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hyperlink" Target="https://www.nga.org.uk/training/directory/arts-culture-creativity-improving-school-trust-curriculum/" TargetMode="External"/><Relationship Id="rId4" Type="http://schemas.openxmlformats.org/officeDocument/2006/relationships/hyperlink" Target="http://www.artsmark.org.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video" Target="https://www.youtube.com/embed/9orcLAjfwAs?feature=oembed" TargetMode="External"/><Relationship Id="rId5" Type="http://schemas.openxmlformats.org/officeDocument/2006/relationships/image" Target="../media/image7.jpeg"/><Relationship Id="rId4" Type="http://schemas.openxmlformats.org/officeDocument/2006/relationships/hyperlink" Target="https://www.artsmark.org.uk/about/award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www.culturallearningalliance.org.uk/about-us/imaginenation-the-value-of-cultural-learning/"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s://www.centreforsocialjustice.org.uk/wp-content/uploads/2024/01/CSJ-Persistent_and_Severe_Absenc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artsmark.org.uk/support-resources/goldsmiths-training-and-support"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66A37-501E-CDBF-3A79-B864A99FB8B2}"/>
              </a:ext>
            </a:extLst>
          </p:cNvPr>
          <p:cNvSpPr txBox="1"/>
          <p:nvPr/>
        </p:nvSpPr>
        <p:spPr>
          <a:xfrm>
            <a:off x="-605481" y="5288692"/>
            <a:ext cx="184731" cy="369332"/>
          </a:xfrm>
          <a:prstGeom prst="rect">
            <a:avLst/>
          </a:prstGeom>
          <a:noFill/>
        </p:spPr>
        <p:txBody>
          <a:bodyPr wrap="none" rtlCol="0">
            <a:spAutoFit/>
          </a:bodyPr>
          <a:lstStyle/>
          <a:p>
            <a:endParaRPr lang="en-US"/>
          </a:p>
        </p:txBody>
      </p:sp>
      <p:sp>
        <p:nvSpPr>
          <p:cNvPr id="6" name="Title 5">
            <a:extLst>
              <a:ext uri="{FF2B5EF4-FFF2-40B4-BE49-F238E27FC236}">
                <a16:creationId xmlns:a16="http://schemas.microsoft.com/office/drawing/2014/main" id="{4F705E6E-A41D-CC26-4C1B-4A4F5558A486}"/>
              </a:ext>
            </a:extLst>
          </p:cNvPr>
          <p:cNvSpPr>
            <a:spLocks noGrp="1"/>
          </p:cNvSpPr>
          <p:nvPr>
            <p:ph type="title"/>
          </p:nvPr>
        </p:nvSpPr>
        <p:spPr>
          <a:xfrm>
            <a:off x="681359" y="3177062"/>
            <a:ext cx="5350473" cy="1325563"/>
          </a:xfrm>
          <a:prstGeom prst="rect">
            <a:avLst/>
          </a:prstGeom>
        </p:spPr>
        <p:txBody>
          <a:bodyPr>
            <a:noAutofit/>
          </a:bodyPr>
          <a:lstStyle/>
          <a:p>
            <a:br>
              <a:rPr lang="en-GB" sz="2400" b="0"/>
            </a:br>
            <a:br>
              <a:rPr lang="en-GB" sz="2400"/>
            </a:br>
            <a:br>
              <a:rPr lang="en-GB" sz="2400"/>
            </a:br>
            <a:br>
              <a:rPr lang="en-GB" sz="2400"/>
            </a:br>
            <a:br>
              <a:rPr lang="en-GB" sz="2400"/>
            </a:br>
            <a:endParaRPr lang="en-GB" sz="2400"/>
          </a:p>
        </p:txBody>
      </p:sp>
      <p:sp>
        <p:nvSpPr>
          <p:cNvPr id="4" name="TextBox 3">
            <a:extLst>
              <a:ext uri="{FF2B5EF4-FFF2-40B4-BE49-F238E27FC236}">
                <a16:creationId xmlns:a16="http://schemas.microsoft.com/office/drawing/2014/main" id="{848D0EBF-37AD-6757-F563-16EE06CC9018}"/>
              </a:ext>
            </a:extLst>
          </p:cNvPr>
          <p:cNvSpPr txBox="1"/>
          <p:nvPr/>
        </p:nvSpPr>
        <p:spPr>
          <a:xfrm>
            <a:off x="495908" y="2668228"/>
            <a:ext cx="5264812" cy="2369880"/>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Why should we choose Artsmark? </a:t>
            </a:r>
          </a:p>
          <a:p>
            <a:endParaRPr lang="en-GB" sz="2400" dirty="0"/>
          </a:p>
          <a:p>
            <a:endParaRPr lang="en-GB" dirty="0"/>
          </a:p>
          <a:p>
            <a:endParaRPr lang="en-GB" dirty="0"/>
          </a:p>
        </p:txBody>
      </p:sp>
    </p:spTree>
    <p:extLst>
      <p:ext uri="{BB962C8B-B14F-4D97-AF65-F5344CB8AC3E}">
        <p14:creationId xmlns:p14="http://schemas.microsoft.com/office/powerpoint/2010/main" val="254955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C4DE1-7990-EDE3-43A9-576D7BB494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69D8F06-37D7-8AA9-FA97-25FA45059F02}"/>
              </a:ext>
            </a:extLst>
          </p:cNvPr>
          <p:cNvSpPr/>
          <p:nvPr/>
        </p:nvSpPr>
        <p:spPr>
          <a:xfrm>
            <a:off x="686939" y="486213"/>
            <a:ext cx="6854233" cy="962527"/>
          </a:xfrm>
          <a:prstGeom prst="rect">
            <a:avLst/>
          </a:prstGeom>
          <a:solidFill>
            <a:srgbClr val="3D31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solidFill>
                  <a:srgbClr val="FFFFFF"/>
                </a:solidFill>
                <a:latin typeface="Univers" panose="020B0503020202020204" pitchFamily="34" charset="0"/>
              </a:rPr>
              <a:t>A long-term investment</a:t>
            </a:r>
          </a:p>
        </p:txBody>
      </p:sp>
      <p:sp>
        <p:nvSpPr>
          <p:cNvPr id="15" name="TextBox 14">
            <a:extLst>
              <a:ext uri="{FF2B5EF4-FFF2-40B4-BE49-F238E27FC236}">
                <a16:creationId xmlns:a16="http://schemas.microsoft.com/office/drawing/2014/main" id="{6314A43F-3716-7D16-CA90-23ECB9DFEE2D}"/>
              </a:ext>
            </a:extLst>
          </p:cNvPr>
          <p:cNvSpPr txBox="1"/>
          <p:nvPr/>
        </p:nvSpPr>
        <p:spPr>
          <a:xfrm>
            <a:off x="622885" y="1881097"/>
            <a:ext cx="9340922" cy="4031873"/>
          </a:xfrm>
          <a:prstGeom prst="rect">
            <a:avLst/>
          </a:prstGeom>
          <a:noFill/>
        </p:spPr>
        <p:txBody>
          <a:bodyPr wrap="square" rtlCol="0">
            <a:spAutoFit/>
          </a:bodyPr>
          <a:lstStyle/>
          <a:p>
            <a:pPr fontAlgn="base"/>
            <a:r>
              <a:rPr lang="en-GB" sz="2000" dirty="0"/>
              <a:t>Artsmark costs just £500 for the entire two-year Artsmark journey, plus a further two years’ accreditation from the Arts Council. If you have fewer than100 pupils, the cost is just £250. </a:t>
            </a:r>
            <a:r>
              <a:rPr lang="en-US" sz="2000" dirty="0"/>
              <a:t>​</a:t>
            </a:r>
          </a:p>
          <a:p>
            <a:pPr fontAlgn="base"/>
            <a:r>
              <a:rPr lang="en-GB" sz="2000" dirty="0"/>
              <a:t>​</a:t>
            </a:r>
          </a:p>
          <a:p>
            <a:pPr fontAlgn="base"/>
            <a:r>
              <a:rPr lang="en-GB" sz="2000" dirty="0"/>
              <a:t>This investment provides access to a wealth of CPD benefits including:  </a:t>
            </a:r>
            <a:r>
              <a:rPr lang="en-US" sz="2000" dirty="0"/>
              <a:t>​</a:t>
            </a:r>
          </a:p>
          <a:p>
            <a:pPr fontAlgn="base"/>
            <a:r>
              <a:rPr lang="en-GB" sz="2000" dirty="0"/>
              <a:t>​</a:t>
            </a:r>
          </a:p>
          <a:p>
            <a:pPr marL="285750" indent="-285750" fontAlgn="base">
              <a:buFont typeface="Arial" panose="020B0604020202020204" pitchFamily="34" charset="0"/>
              <a:buChar char="•"/>
            </a:pPr>
            <a:r>
              <a:rPr lang="en-GB" sz="2000" dirty="0"/>
              <a:t>Artsmark </a:t>
            </a:r>
            <a:r>
              <a:rPr lang="en-GB" sz="2000" b="1" dirty="0"/>
              <a:t>CPD training and support </a:t>
            </a:r>
            <a:r>
              <a:rPr lang="en-GB" sz="2000" dirty="0"/>
              <a:t>for two members of staff delivered by Goldsmiths, plus ongoing support</a:t>
            </a:r>
            <a:r>
              <a:rPr lang="en-US" sz="2000" dirty="0"/>
              <a:t>​</a:t>
            </a:r>
          </a:p>
          <a:p>
            <a:pPr fontAlgn="base"/>
            <a:endParaRPr lang="en-GB" sz="2000" dirty="0"/>
          </a:p>
          <a:p>
            <a:pPr marL="285750" indent="-285750" fontAlgn="base">
              <a:buFont typeface="Arial" panose="020B0604020202020204" pitchFamily="34" charset="0"/>
              <a:buChar char="•"/>
            </a:pPr>
            <a:r>
              <a:rPr lang="en-GB" sz="2000" dirty="0"/>
              <a:t>a </a:t>
            </a:r>
            <a:r>
              <a:rPr lang="en-GB" sz="2000" b="1" dirty="0"/>
              <a:t>clear framework </a:t>
            </a:r>
            <a:r>
              <a:rPr lang="en-GB" sz="2000" dirty="0"/>
              <a:t>to plan, develop and embed arts, culture and creativity across the curriculum</a:t>
            </a:r>
            <a:r>
              <a:rPr lang="en-US" sz="2000" dirty="0"/>
              <a:t>​</a:t>
            </a:r>
          </a:p>
          <a:p>
            <a:pPr fontAlgn="base"/>
            <a:r>
              <a:rPr lang="en-GB" dirty="0"/>
              <a:t>​</a:t>
            </a:r>
          </a:p>
          <a:p>
            <a:endParaRPr lang="en-GB" dirty="0"/>
          </a:p>
        </p:txBody>
      </p:sp>
    </p:spTree>
    <p:extLst>
      <p:ext uri="{BB962C8B-B14F-4D97-AF65-F5344CB8AC3E}">
        <p14:creationId xmlns:p14="http://schemas.microsoft.com/office/powerpoint/2010/main" val="166805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ED769-D873-F77E-B097-465C8A657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7AA9B-83E2-E767-7994-BC8BEF7203A1}"/>
              </a:ext>
            </a:extLst>
          </p:cNvPr>
          <p:cNvSpPr>
            <a:spLocks noGrp="1"/>
          </p:cNvSpPr>
          <p:nvPr>
            <p:ph type="title"/>
          </p:nvPr>
        </p:nvSpPr>
        <p:spPr>
          <a:xfrm>
            <a:off x="781047" y="649408"/>
            <a:ext cx="6512637" cy="1325563"/>
          </a:xfrm>
        </p:spPr>
        <p:txBody>
          <a:bodyPr/>
          <a:lstStyle/>
          <a:p>
            <a:r>
              <a:rPr lang="en-GB" dirty="0"/>
              <a:t>Our work with the NGA</a:t>
            </a:r>
          </a:p>
        </p:txBody>
      </p:sp>
      <p:sp>
        <p:nvSpPr>
          <p:cNvPr id="3" name="Content Placeholder 2">
            <a:extLst>
              <a:ext uri="{FF2B5EF4-FFF2-40B4-BE49-F238E27FC236}">
                <a16:creationId xmlns:a16="http://schemas.microsoft.com/office/drawing/2014/main" id="{DFE32697-1745-E7C8-33A9-9D20D83CAFC9}"/>
              </a:ext>
            </a:extLst>
          </p:cNvPr>
          <p:cNvSpPr>
            <a:spLocks noGrp="1"/>
          </p:cNvSpPr>
          <p:nvPr>
            <p:ph idx="1"/>
          </p:nvPr>
        </p:nvSpPr>
        <p:spPr>
          <a:xfrm>
            <a:off x="781046" y="1810116"/>
            <a:ext cx="6313621" cy="4398476"/>
          </a:xfrm>
        </p:spPr>
        <p:txBody>
          <a:bodyPr>
            <a:normAutofit fontScale="25000" lnSpcReduction="20000"/>
          </a:bodyPr>
          <a:lstStyle/>
          <a:p>
            <a:pPr fontAlgn="base">
              <a:lnSpc>
                <a:spcPct val="120000"/>
              </a:lnSpc>
            </a:pPr>
            <a:r>
              <a:rPr lang="en-GB" sz="8000" dirty="0">
                <a:latin typeface="Univers" panose="020B0503020202020204" pitchFamily="34" charset="0"/>
                <a:cs typeface="Arial" panose="020B0604020202020204" pitchFamily="34" charset="0"/>
              </a:rPr>
              <a:t>The Arts Council has a strong partnership with the National Governance Association and has developed an e-learning module for governors and trustees about the value and impact of arts and cultural education, and how to embed across the organisation.​</a:t>
            </a:r>
          </a:p>
          <a:p>
            <a:pPr fontAlgn="base">
              <a:lnSpc>
                <a:spcPct val="120000"/>
              </a:lnSpc>
            </a:pPr>
            <a:r>
              <a:rPr lang="en-GB" sz="8000" dirty="0">
                <a:latin typeface="Univers" panose="020B0503020202020204" pitchFamily="34" charset="0"/>
                <a:cs typeface="Arial" panose="020B0604020202020204" pitchFamily="34" charset="0"/>
              </a:rPr>
              <a:t>The module, available to NGA members, enables governors and trustees to develop their understanding of what arts and cultural education means and how it can be used for school improvement and enhancing the school curriculum.</a:t>
            </a:r>
            <a:r>
              <a:rPr lang="en-US" sz="8000" dirty="0">
                <a:latin typeface="Univers" panose="020B0503020202020204" pitchFamily="34" charset="0"/>
                <a:cs typeface="Arial" panose="020B0604020202020204" pitchFamily="34" charset="0"/>
              </a:rPr>
              <a:t>​</a:t>
            </a:r>
          </a:p>
          <a:p>
            <a:pPr fontAlgn="base">
              <a:lnSpc>
                <a:spcPct val="120000"/>
              </a:lnSpc>
            </a:pPr>
            <a:r>
              <a:rPr lang="en-GB" sz="8000" dirty="0">
                <a:latin typeface="Univers" panose="020B0503020202020204" pitchFamily="34" charset="0"/>
                <a:cs typeface="Arial" panose="020B0604020202020204" pitchFamily="34" charset="0"/>
              </a:rPr>
              <a:t>​Artsmark encourages governors and trustees to </a:t>
            </a:r>
            <a:r>
              <a:rPr lang="en-GB" sz="8000" b="1" u="sng" dirty="0">
                <a:latin typeface="Univers" panose="020B0503020202020204" pitchFamily="34" charset="0"/>
                <a:cs typeface="Arial" panose="020B0604020202020204" pitchFamily="34" charset="0"/>
                <a:hlinkClick r:id="rId3"/>
              </a:rPr>
              <a:t>take the module</a:t>
            </a:r>
            <a:r>
              <a:rPr lang="en-GB" sz="8000" dirty="0">
                <a:latin typeface="Univers" panose="020B0503020202020204" pitchFamily="34" charset="0"/>
                <a:cs typeface="Arial" panose="020B0604020202020204" pitchFamily="34" charset="0"/>
              </a:rPr>
              <a:t> and learn more about the value of cultural education.​</a:t>
            </a:r>
          </a:p>
          <a:p>
            <a:pPr fontAlgn="base"/>
            <a:endParaRPr lang="en-GB" sz="3600" dirty="0"/>
          </a:p>
        </p:txBody>
      </p:sp>
      <p:pic>
        <p:nvPicPr>
          <p:cNvPr id="4" name="Picture 3">
            <a:extLst>
              <a:ext uri="{FF2B5EF4-FFF2-40B4-BE49-F238E27FC236}">
                <a16:creationId xmlns:a16="http://schemas.microsoft.com/office/drawing/2014/main" id="{1B895AC2-3558-06AC-2C4D-F94F85CB5177}"/>
              </a:ext>
            </a:extLst>
          </p:cNvPr>
          <p:cNvPicPr>
            <a:picLocks noChangeAspect="1"/>
          </p:cNvPicPr>
          <p:nvPr/>
        </p:nvPicPr>
        <p:blipFill>
          <a:blip r:embed="rId4"/>
          <a:srcRect/>
          <a:stretch/>
        </p:blipFill>
        <p:spPr>
          <a:xfrm>
            <a:off x="7204616" y="2233613"/>
            <a:ext cx="4724062" cy="3149375"/>
          </a:xfrm>
          <a:prstGeom prst="rect">
            <a:avLst/>
          </a:prstGeom>
        </p:spPr>
      </p:pic>
    </p:spTree>
    <p:extLst>
      <p:ext uri="{BB962C8B-B14F-4D97-AF65-F5344CB8AC3E}">
        <p14:creationId xmlns:p14="http://schemas.microsoft.com/office/powerpoint/2010/main" val="220801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7BFEBB-1A88-E296-AA94-530FBE3B3730}"/>
              </a:ext>
            </a:extLst>
          </p:cNvPr>
          <p:cNvSpPr/>
          <p:nvPr/>
        </p:nvSpPr>
        <p:spPr>
          <a:xfrm>
            <a:off x="6408056" y="439617"/>
            <a:ext cx="5361915" cy="962527"/>
          </a:xfrm>
          <a:prstGeom prst="rect">
            <a:avLst/>
          </a:prstGeom>
          <a:solidFill>
            <a:srgbClr val="3D31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92CE35-EDC8-466A-6D05-E1CA5E5EDB20}"/>
              </a:ext>
            </a:extLst>
          </p:cNvPr>
          <p:cNvSpPr txBox="1"/>
          <p:nvPr/>
        </p:nvSpPr>
        <p:spPr>
          <a:xfrm>
            <a:off x="6602486" y="659270"/>
            <a:ext cx="4973054" cy="646331"/>
          </a:xfrm>
          <a:prstGeom prst="rect">
            <a:avLst/>
          </a:prstGeom>
          <a:noFill/>
        </p:spPr>
        <p:txBody>
          <a:bodyPr wrap="square">
            <a:spAutoFit/>
          </a:bodyPr>
          <a:lstStyle/>
          <a:p>
            <a:r>
              <a:rPr lang="en-US" sz="3600" b="1" dirty="0">
                <a:solidFill>
                  <a:srgbClr val="FFFFFF"/>
                </a:solidFill>
                <a:latin typeface="Arial" panose="020B0604020202020204" pitchFamily="34" charset="0"/>
                <a:cs typeface="Arial" panose="020B0604020202020204" pitchFamily="34" charset="0"/>
              </a:rPr>
              <a:t>Ready to get started?</a:t>
            </a:r>
          </a:p>
        </p:txBody>
      </p:sp>
      <p:sp>
        <p:nvSpPr>
          <p:cNvPr id="5" name="Oval 4">
            <a:extLst>
              <a:ext uri="{FF2B5EF4-FFF2-40B4-BE49-F238E27FC236}">
                <a16:creationId xmlns:a16="http://schemas.microsoft.com/office/drawing/2014/main" id="{4522FE2D-977A-4110-B040-073B42046A2B}"/>
              </a:ext>
            </a:extLst>
          </p:cNvPr>
          <p:cNvSpPr/>
          <p:nvPr/>
        </p:nvSpPr>
        <p:spPr>
          <a:xfrm>
            <a:off x="3361651" y="-495946"/>
            <a:ext cx="1513668" cy="151366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9" descr="A child in a blue jacket&#10;&#10;AI-generated content may be incorrect.">
            <a:extLst>
              <a:ext uri="{FF2B5EF4-FFF2-40B4-BE49-F238E27FC236}">
                <a16:creationId xmlns:a16="http://schemas.microsoft.com/office/drawing/2014/main" id="{349AE9ED-8970-1986-D58C-4B1D054FA5CF}"/>
              </a:ext>
            </a:extLst>
          </p:cNvPr>
          <p:cNvPicPr>
            <a:picLocks noChangeAspect="1"/>
          </p:cNvPicPr>
          <p:nvPr/>
        </p:nvPicPr>
        <p:blipFill>
          <a:blip r:embed="rId3"/>
          <a:srcRect l="11292" r="11292"/>
          <a:stretch>
            <a:fillRect/>
          </a:stretch>
        </p:blipFill>
        <p:spPr>
          <a:xfrm>
            <a:off x="-1974609" y="-2905894"/>
            <a:ext cx="10468125" cy="10774912"/>
          </a:xfrm>
          <a:prstGeom prst="rect">
            <a:avLst/>
          </a:prstGeom>
        </p:spPr>
      </p:pic>
      <p:sp>
        <p:nvSpPr>
          <p:cNvPr id="6" name="Oval 5">
            <a:extLst>
              <a:ext uri="{FF2B5EF4-FFF2-40B4-BE49-F238E27FC236}">
                <a16:creationId xmlns:a16="http://schemas.microsoft.com/office/drawing/2014/main" id="{67EBF8C3-4EF9-78D3-A4F5-8193CB6236B2}"/>
              </a:ext>
            </a:extLst>
          </p:cNvPr>
          <p:cNvSpPr/>
          <p:nvPr/>
        </p:nvSpPr>
        <p:spPr>
          <a:xfrm>
            <a:off x="753028" y="5222928"/>
            <a:ext cx="457409" cy="4574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029E39C-226D-8D56-0ED7-89B5A6CFC890}"/>
              </a:ext>
            </a:extLst>
          </p:cNvPr>
          <p:cNvSpPr/>
          <p:nvPr/>
        </p:nvSpPr>
        <p:spPr>
          <a:xfrm>
            <a:off x="9352549" y="6160245"/>
            <a:ext cx="194408" cy="1944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A81F48-F5E0-3F34-C067-5785FCFDCB63}"/>
              </a:ext>
            </a:extLst>
          </p:cNvPr>
          <p:cNvSpPr txBox="1"/>
          <p:nvPr/>
        </p:nvSpPr>
        <p:spPr>
          <a:xfrm>
            <a:off x="1093632" y="6071006"/>
            <a:ext cx="10679502" cy="260712"/>
          </a:xfrm>
          <a:prstGeom prst="rect">
            <a:avLst/>
          </a:prstGeom>
          <a:noFill/>
        </p:spPr>
        <p:txBody>
          <a:bodyPr wrap="square">
            <a:spAutoFit/>
          </a:bodyPr>
          <a:lstStyle/>
          <a:p>
            <a:pPr lvl="0">
              <a:lnSpc>
                <a:spcPct val="116000"/>
              </a:lnSpc>
              <a:spcAft>
                <a:spcPts val="800"/>
              </a:spcAft>
            </a:pPr>
            <a:r>
              <a:rPr lang="en-GB" sz="1000" dirty="0">
                <a:solidFill>
                  <a:srgbClr val="FFFFFF"/>
                </a:solidFill>
                <a:latin typeface="Univers" panose="020B0503020202020204" pitchFamily="34" charset="0"/>
                <a:ea typeface="MS Mincho" panose="02020609040205080304" pitchFamily="49" charset="-128"/>
                <a:cs typeface="Arial" panose="020B0604020202020204" pitchFamily="34" charset="0"/>
              </a:rPr>
              <a:t>Photo © Roy Baron, Southern Creatives - </a:t>
            </a:r>
            <a:r>
              <a:rPr lang="en-GB" sz="1000" dirty="0" err="1">
                <a:solidFill>
                  <a:srgbClr val="FFFFFF"/>
                </a:solidFill>
                <a:latin typeface="Univers" panose="020B0503020202020204" pitchFamily="34" charset="0"/>
                <a:ea typeface="MS Mincho" panose="02020609040205080304" pitchFamily="49" charset="-128"/>
                <a:cs typeface="Arial" panose="020B0604020202020204" pitchFamily="34" charset="0"/>
              </a:rPr>
              <a:t>Hillborough</a:t>
            </a:r>
            <a:r>
              <a:rPr lang="en-GB" sz="1000" dirty="0">
                <a:solidFill>
                  <a:srgbClr val="FFFFFF"/>
                </a:solidFill>
                <a:latin typeface="Univers" panose="020B0503020202020204" pitchFamily="34" charset="0"/>
                <a:ea typeface="MS Mincho" panose="02020609040205080304" pitchFamily="49" charset="-128"/>
                <a:cs typeface="Arial" panose="020B0604020202020204" pitchFamily="34" charset="0"/>
              </a:rPr>
              <a:t> Junior School</a:t>
            </a:r>
            <a:endParaRPr lang="en-GB" sz="1000" dirty="0">
              <a:solidFill>
                <a:srgbClr val="FFFFFF"/>
              </a:solidFill>
              <a:effectLst/>
              <a:latin typeface="Aptos" panose="020B0004020202020204" pitchFamily="34" charset="0"/>
              <a:ea typeface="MS Mincho" panose="02020609040205080304" pitchFamily="49" charset="-128"/>
              <a:cs typeface="Arial" panose="020B0604020202020204" pitchFamily="34" charset="0"/>
            </a:endParaRPr>
          </a:p>
        </p:txBody>
      </p:sp>
      <p:sp>
        <p:nvSpPr>
          <p:cNvPr id="10" name="TextBox 9">
            <a:extLst>
              <a:ext uri="{FF2B5EF4-FFF2-40B4-BE49-F238E27FC236}">
                <a16:creationId xmlns:a16="http://schemas.microsoft.com/office/drawing/2014/main" id="{C6AEFE72-3741-C05D-74FD-7054D1EAA55C}"/>
              </a:ext>
            </a:extLst>
          </p:cNvPr>
          <p:cNvSpPr txBox="1"/>
          <p:nvPr/>
        </p:nvSpPr>
        <p:spPr>
          <a:xfrm>
            <a:off x="6408055" y="1621797"/>
            <a:ext cx="5361915" cy="6401753"/>
          </a:xfrm>
          <a:prstGeom prst="rect">
            <a:avLst/>
          </a:prstGeom>
          <a:noFill/>
        </p:spPr>
        <p:txBody>
          <a:bodyPr wrap="square" rtlCol="0">
            <a:spAutoFit/>
          </a:bodyPr>
          <a:lstStyle/>
          <a:p>
            <a:pPr fontAlgn="base"/>
            <a:r>
              <a:rPr lang="en-GB" sz="2000" dirty="0">
                <a:latin typeface="Arial" panose="020B0604020202020204" pitchFamily="34" charset="0"/>
                <a:cs typeface="Arial" panose="020B0604020202020204" pitchFamily="34" charset="0"/>
              </a:rPr>
              <a:t>It’s easy to get started. Complete a short online form and we’ll be in touch with your next steps. </a:t>
            </a:r>
            <a:r>
              <a:rPr lang="en-US" sz="2000" dirty="0">
                <a:latin typeface="Arial" panose="020B0604020202020204" pitchFamily="34" charset="0"/>
                <a:cs typeface="Arial" panose="020B0604020202020204" pitchFamily="34" charset="0"/>
              </a:rPr>
              <a:t>​</a:t>
            </a:r>
          </a:p>
          <a:p>
            <a:pPr fontAlgn="base"/>
            <a:r>
              <a:rPr lang="en-GB" sz="2000" dirty="0">
                <a:latin typeface="Arial" panose="020B0604020202020204" pitchFamily="34" charset="0"/>
                <a:cs typeface="Arial" panose="020B0604020202020204" pitchFamily="34" charset="0"/>
              </a:rPr>
              <a:t>​</a:t>
            </a:r>
          </a:p>
          <a:p>
            <a:pPr fontAlgn="base"/>
            <a:r>
              <a:rPr lang="en-GB" sz="2000" u="sng" dirty="0">
                <a:latin typeface="Arial" panose="020B0604020202020204" pitchFamily="34" charset="0"/>
                <a:cs typeface="Arial" panose="020B0604020202020204" pitchFamily="34" charset="0"/>
                <a:hlinkClick r:id="rId4"/>
              </a:rPr>
              <a:t>artsmark.org.uk/register</a:t>
            </a:r>
            <a:endParaRPr lang="en-GB" sz="2000" u="sng" dirty="0">
              <a:latin typeface="Arial" panose="020B0604020202020204" pitchFamily="34" charset="0"/>
              <a:cs typeface="Arial" panose="020B0604020202020204" pitchFamily="34" charset="0"/>
            </a:endParaRPr>
          </a:p>
          <a:p>
            <a:pPr fontAlgn="base"/>
            <a:endParaRPr lang="en-GB" sz="2000" b="1" u="sng" dirty="0">
              <a:latin typeface="Arial" panose="020B0604020202020204" pitchFamily="34" charset="0"/>
              <a:cs typeface="Arial" panose="020B0604020202020204" pitchFamily="34" charset="0"/>
            </a:endParaRPr>
          </a:p>
          <a:p>
            <a:pPr fontAlgn="base"/>
            <a:r>
              <a:rPr lang="en-GB" sz="2000" b="1" dirty="0">
                <a:latin typeface="Arial" panose="020B0604020202020204" pitchFamily="34" charset="0"/>
                <a:cs typeface="Arial" panose="020B0604020202020204" pitchFamily="34" charset="0"/>
              </a:rPr>
              <a:t>Useful links: </a:t>
            </a:r>
          </a:p>
          <a:p>
            <a:pPr fontAlgn="base"/>
            <a:endParaRPr lang="en-GB" sz="2000" b="1" u="sng" dirty="0">
              <a:latin typeface="Arial" panose="020B0604020202020204" pitchFamily="34" charset="0"/>
              <a:cs typeface="Arial" panose="020B0604020202020204" pitchFamily="34" charset="0"/>
            </a:endParaRPr>
          </a:p>
          <a:p>
            <a:pPr fontAlgn="base"/>
            <a:r>
              <a:rPr lang="en-GB" sz="2000" b="1" dirty="0">
                <a:latin typeface="Arial" panose="020B0604020202020204" pitchFamily="34" charset="0"/>
                <a:cs typeface="Arial" panose="020B0604020202020204" pitchFamily="34" charset="0"/>
              </a:rPr>
              <a:t>Artsmark website: </a:t>
            </a:r>
            <a:r>
              <a:rPr lang="en-GB" sz="2000" u="sng" dirty="0">
                <a:latin typeface="Arial" panose="020B0604020202020204" pitchFamily="34" charset="0"/>
                <a:cs typeface="Arial" panose="020B0604020202020204" pitchFamily="34" charset="0"/>
                <a:hlinkClick r:id="rId4"/>
              </a:rPr>
              <a:t>www.artsmark.org.uk</a:t>
            </a:r>
            <a:endParaRPr lang="en-GB" sz="2000" b="1" dirty="0">
              <a:latin typeface="Arial" panose="020B0604020202020204" pitchFamily="34" charset="0"/>
              <a:cs typeface="Arial" panose="020B0604020202020204" pitchFamily="34" charset="0"/>
            </a:endParaRPr>
          </a:p>
          <a:p>
            <a:pPr fontAlgn="base"/>
            <a:r>
              <a:rPr lang="en-GB" sz="2000" b="1" dirty="0">
                <a:latin typeface="Arial" panose="020B0604020202020204" pitchFamily="34" charset="0"/>
                <a:cs typeface="Arial" panose="020B0604020202020204" pitchFamily="34" charset="0"/>
              </a:rPr>
              <a:t>Cultural education support: </a:t>
            </a:r>
            <a:r>
              <a:rPr lang="en-GB" sz="2000" u="sng" dirty="0">
                <a:latin typeface="Arial" panose="020B0604020202020204" pitchFamily="34" charset="0"/>
                <a:cs typeface="Arial" panose="020B0604020202020204" pitchFamily="34" charset="0"/>
                <a:hlinkClick r:id="rId4"/>
              </a:rPr>
              <a:t>www.culturaleducationnetwork.org.uk</a:t>
            </a:r>
            <a:endParaRPr lang="en-US" sz="2000" dirty="0">
              <a:latin typeface="Arial" panose="020B0604020202020204" pitchFamily="34" charset="0"/>
              <a:cs typeface="Arial" panose="020B0604020202020204" pitchFamily="34" charset="0"/>
            </a:endParaRPr>
          </a:p>
          <a:p>
            <a:pPr fontAlgn="base"/>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NGA e-learning module:</a:t>
            </a:r>
            <a:r>
              <a:rPr lang="en-US" sz="2000" dirty="0">
                <a:latin typeface="Arial" panose="020B0604020202020204" pitchFamily="34" charset="0"/>
                <a:cs typeface="Arial" panose="020B0604020202020204" pitchFamily="34" charset="0"/>
              </a:rPr>
              <a:t>​</a:t>
            </a:r>
          </a:p>
          <a:p>
            <a:pPr fontAlgn="base"/>
            <a:r>
              <a:rPr lang="en-GB" sz="2000" u="sng" dirty="0">
                <a:latin typeface="Arial" panose="020B0604020202020204" pitchFamily="34" charset="0"/>
                <a:cs typeface="Arial" panose="020B0604020202020204" pitchFamily="34" charset="0"/>
                <a:hlinkClick r:id="rId5"/>
              </a:rPr>
              <a:t>https://www.nga.org.uk/training/directory/arts-culture-creativity-improving-school-trust-curriculum/</a:t>
            </a:r>
            <a:r>
              <a:rPr lang="en-GB" sz="2000" dirty="0"/>
              <a:t>​</a:t>
            </a:r>
          </a:p>
          <a:p>
            <a:pPr fontAlgn="base"/>
            <a:r>
              <a:rPr lang="en-GB" sz="2000" dirty="0"/>
              <a:t>​</a:t>
            </a:r>
          </a:p>
          <a:p>
            <a:pPr fontAlgn="base"/>
            <a:r>
              <a:rPr lang="en-GB" dirty="0"/>
              <a:t>​</a:t>
            </a:r>
          </a:p>
          <a:p>
            <a:pPr fontAlgn="base"/>
            <a:endParaRPr lang="en-US" dirty="0"/>
          </a:p>
          <a:p>
            <a:endParaRPr lang="en-GB" dirty="0"/>
          </a:p>
          <a:p>
            <a:endParaRPr lang="en-GB" dirty="0"/>
          </a:p>
          <a:p>
            <a:endParaRPr lang="en-GB" dirty="0"/>
          </a:p>
        </p:txBody>
      </p:sp>
    </p:spTree>
    <p:extLst>
      <p:ext uri="{BB962C8B-B14F-4D97-AF65-F5344CB8AC3E}">
        <p14:creationId xmlns:p14="http://schemas.microsoft.com/office/powerpoint/2010/main" val="331309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9961-788A-0647-E40B-D3F873D91EA2}"/>
              </a:ext>
            </a:extLst>
          </p:cNvPr>
          <p:cNvSpPr>
            <a:spLocks noGrp="1"/>
          </p:cNvSpPr>
          <p:nvPr>
            <p:ph type="title"/>
          </p:nvPr>
        </p:nvSpPr>
        <p:spPr>
          <a:xfrm>
            <a:off x="618760" y="596918"/>
            <a:ext cx="6432969" cy="1325563"/>
          </a:xfrm>
        </p:spPr>
        <p:txBody>
          <a:bodyPr/>
          <a:lstStyle/>
          <a:p>
            <a:r>
              <a:rPr lang="en-US" sz="4400" dirty="0"/>
              <a:t>What is Artsmark?</a:t>
            </a:r>
          </a:p>
        </p:txBody>
      </p:sp>
      <p:sp>
        <p:nvSpPr>
          <p:cNvPr id="3" name="Content Placeholder 2">
            <a:extLst>
              <a:ext uri="{FF2B5EF4-FFF2-40B4-BE49-F238E27FC236}">
                <a16:creationId xmlns:a16="http://schemas.microsoft.com/office/drawing/2014/main" id="{141193DC-1D66-64E1-1A8C-7B5655861118}"/>
              </a:ext>
            </a:extLst>
          </p:cNvPr>
          <p:cNvSpPr>
            <a:spLocks noGrp="1"/>
          </p:cNvSpPr>
          <p:nvPr>
            <p:ph idx="1"/>
          </p:nvPr>
        </p:nvSpPr>
        <p:spPr>
          <a:xfrm>
            <a:off x="618760" y="1922481"/>
            <a:ext cx="5104123" cy="2542233"/>
          </a:xfrm>
        </p:spPr>
        <p:txBody>
          <a:bodyPr vert="horz" lIns="0" tIns="45720" rIns="91440" bIns="45720" rtlCol="0" anchor="t">
            <a:noAutofit/>
          </a:bodyPr>
          <a:lstStyle/>
          <a:p>
            <a:pPr fontAlgn="base"/>
            <a:r>
              <a:rPr lang="en-GB" dirty="0">
                <a:latin typeface="Arial" panose="020B0604020202020204" pitchFamily="34" charset="0"/>
                <a:cs typeface="Arial" panose="020B0604020202020204" pitchFamily="34" charset="0"/>
              </a:rPr>
              <a:t>Artsmark empowers teachers with the skills they need to embed arts, culture and creativity across the whole curriculum. </a:t>
            </a:r>
            <a:r>
              <a:rPr lang="en-US" dirty="0">
                <a:latin typeface="Arial" panose="020B0604020202020204" pitchFamily="34" charset="0"/>
                <a:cs typeface="Arial" panose="020B0604020202020204" pitchFamily="34" charset="0"/>
              </a:rPr>
              <a:t>​</a:t>
            </a:r>
          </a:p>
          <a:p>
            <a:pPr fontAlgn="base"/>
            <a:endParaRPr lang="en-US"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​Schools are recognised for their exceptional commitment to creativity with the </a:t>
            </a:r>
            <a:r>
              <a:rPr lang="en-GB" b="1" u="sng" dirty="0">
                <a:latin typeface="Arial" panose="020B0604020202020204" pitchFamily="34" charset="0"/>
                <a:cs typeface="Arial" panose="020B0604020202020204" pitchFamily="34" charset="0"/>
                <a:hlinkClick r:id="rId4"/>
              </a:rPr>
              <a:t>Artsmark Award</a:t>
            </a:r>
            <a:r>
              <a:rPr lang="en-GB" dirty="0">
                <a:latin typeface="Arial" panose="020B0604020202020204" pitchFamily="34" charset="0"/>
                <a:cs typeface="Arial" panose="020B0604020202020204" pitchFamily="34" charset="0"/>
              </a:rPr>
              <a:t>, accredited by Arts Council England – the only award for arts and cultural provision in England.​</a:t>
            </a:r>
          </a:p>
          <a:p>
            <a:pPr lvl="0"/>
            <a:endParaRPr lang="en-GB" sz="2400" dirty="0">
              <a:latin typeface="Arial" panose="020B0604020202020204" pitchFamily="34" charset="0"/>
              <a:cs typeface="Arial" panose="020B0604020202020204" pitchFamily="34" charset="0"/>
            </a:endParaRPr>
          </a:p>
        </p:txBody>
      </p:sp>
      <p:pic>
        <p:nvPicPr>
          <p:cNvPr id="6" name="Online Media 5" title="Artsmark: transforming schools through creativity">
            <a:hlinkClick r:id="" action="ppaction://media"/>
            <a:extLst>
              <a:ext uri="{FF2B5EF4-FFF2-40B4-BE49-F238E27FC236}">
                <a16:creationId xmlns:a16="http://schemas.microsoft.com/office/drawing/2014/main" id="{459E7D63-1868-582E-D674-649FA316E451}"/>
              </a:ext>
            </a:extLst>
          </p:cNvPr>
          <p:cNvPicPr>
            <a:picLocks noRot="1" noChangeAspect="1"/>
          </p:cNvPicPr>
          <p:nvPr>
            <a:videoFile r:link="rId1"/>
          </p:nvPr>
        </p:nvPicPr>
        <p:blipFill>
          <a:blip r:embed="rId5"/>
          <a:stretch>
            <a:fillRect/>
          </a:stretch>
        </p:blipFill>
        <p:spPr>
          <a:xfrm>
            <a:off x="6691184" y="2049819"/>
            <a:ext cx="4882056" cy="2758362"/>
          </a:xfrm>
          <a:prstGeom prst="rect">
            <a:avLst/>
          </a:prstGeom>
        </p:spPr>
      </p:pic>
    </p:spTree>
    <p:extLst>
      <p:ext uri="{BB962C8B-B14F-4D97-AF65-F5344CB8AC3E}">
        <p14:creationId xmlns:p14="http://schemas.microsoft.com/office/powerpoint/2010/main" val="187222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C1E3ED-6B71-26F4-D109-BF968F60EFD2}"/>
              </a:ext>
            </a:extLst>
          </p:cNvPr>
          <p:cNvSpPr/>
          <p:nvPr/>
        </p:nvSpPr>
        <p:spPr>
          <a:xfrm>
            <a:off x="686940" y="486213"/>
            <a:ext cx="6030859" cy="962527"/>
          </a:xfrm>
          <a:prstGeom prst="rect">
            <a:avLst/>
          </a:prstGeom>
          <a:solidFill>
            <a:srgbClr val="3D31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dirty="0">
                <a:solidFill>
                  <a:srgbClr val="FFFFFF"/>
                </a:solidFill>
              </a:rPr>
              <a:t> </a:t>
            </a:r>
            <a:r>
              <a:rPr lang="en-US" sz="4800" dirty="0">
                <a:solidFill>
                  <a:srgbClr val="FFFFFF"/>
                </a:solidFill>
                <a:latin typeface="Univers" panose="020B0503020202020204" pitchFamily="34" charset="0"/>
              </a:rPr>
              <a:t>Why Artsmark?</a:t>
            </a:r>
          </a:p>
        </p:txBody>
      </p:sp>
      <p:sp>
        <p:nvSpPr>
          <p:cNvPr id="15" name="TextBox 14">
            <a:extLst>
              <a:ext uri="{FF2B5EF4-FFF2-40B4-BE49-F238E27FC236}">
                <a16:creationId xmlns:a16="http://schemas.microsoft.com/office/drawing/2014/main" id="{BE3387AF-2CB9-BB89-41E2-0CB92B20A266}"/>
              </a:ext>
            </a:extLst>
          </p:cNvPr>
          <p:cNvSpPr txBox="1"/>
          <p:nvPr/>
        </p:nvSpPr>
        <p:spPr>
          <a:xfrm>
            <a:off x="540998" y="1880154"/>
            <a:ext cx="6322741" cy="4431983"/>
          </a:xfrm>
          <a:prstGeom prst="rect">
            <a:avLst/>
          </a:prstGeom>
          <a:noFill/>
        </p:spPr>
        <p:txBody>
          <a:bodyPr wrap="square" rtlCol="0">
            <a:spAutoFit/>
          </a:bodyPr>
          <a:lstStyle/>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Over 20 years’ experience transforming schools through arts and culture</a:t>
            </a:r>
            <a:r>
              <a:rPr lang="en-US" sz="20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World-leading teacher CPD delivered by Goldsmiths, University of London </a:t>
            </a:r>
            <a:r>
              <a:rPr lang="en-US" sz="20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Inspiring nearly two million pupils across nearly 4,000 schools every year​</a:t>
            </a:r>
          </a:p>
          <a:p>
            <a:pPr marL="285750" indent="-285750" fontAlgn="base">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A flexible framework that fits around school planning cycles with only ​two documents to submit. ​</a:t>
            </a:r>
          </a:p>
          <a:p>
            <a:pPr marL="342900" indent="-342900">
              <a:buFont typeface="Arial" panose="020B0604020202020204" pitchFamily="34" charset="0"/>
              <a:buChar char="•"/>
            </a:pPr>
            <a:endParaRPr lang="en-GB" sz="2400" dirty="0"/>
          </a:p>
          <a:p>
            <a:endParaRPr lang="en-GB" dirty="0"/>
          </a:p>
        </p:txBody>
      </p:sp>
      <p:pic>
        <p:nvPicPr>
          <p:cNvPr id="17" name="Picture 16">
            <a:extLst>
              <a:ext uri="{FF2B5EF4-FFF2-40B4-BE49-F238E27FC236}">
                <a16:creationId xmlns:a16="http://schemas.microsoft.com/office/drawing/2014/main" id="{0E15DC53-FCF8-3C0E-D07E-88576B99D9BE}"/>
              </a:ext>
            </a:extLst>
          </p:cNvPr>
          <p:cNvPicPr>
            <a:picLocks noChangeAspect="1"/>
          </p:cNvPicPr>
          <p:nvPr/>
        </p:nvPicPr>
        <p:blipFill>
          <a:blip r:embed="rId3"/>
          <a:srcRect/>
          <a:stretch/>
        </p:blipFill>
        <p:spPr>
          <a:xfrm>
            <a:off x="7230434" y="1750416"/>
            <a:ext cx="4727017" cy="3770017"/>
          </a:xfrm>
          <a:prstGeom prst="rect">
            <a:avLst/>
          </a:prstGeom>
        </p:spPr>
      </p:pic>
      <p:sp>
        <p:nvSpPr>
          <p:cNvPr id="4" name="TextBox 3">
            <a:extLst>
              <a:ext uri="{FF2B5EF4-FFF2-40B4-BE49-F238E27FC236}">
                <a16:creationId xmlns:a16="http://schemas.microsoft.com/office/drawing/2014/main" id="{EC390837-DFCE-DC7F-ABE6-C4D4AB1F6772}"/>
              </a:ext>
            </a:extLst>
          </p:cNvPr>
          <p:cNvSpPr txBox="1"/>
          <p:nvPr/>
        </p:nvSpPr>
        <p:spPr>
          <a:xfrm>
            <a:off x="544867" y="6071006"/>
            <a:ext cx="10679502" cy="260712"/>
          </a:xfrm>
          <a:prstGeom prst="rect">
            <a:avLst/>
          </a:prstGeom>
          <a:noFill/>
        </p:spPr>
        <p:txBody>
          <a:bodyPr wrap="square">
            <a:spAutoFit/>
          </a:bodyPr>
          <a:lstStyle/>
          <a:p>
            <a:pPr lvl="0">
              <a:lnSpc>
                <a:spcPct val="116000"/>
              </a:lnSpc>
              <a:spcAft>
                <a:spcPts val="800"/>
              </a:spcAft>
            </a:pPr>
            <a:r>
              <a:rPr lang="en-GB" sz="1000" dirty="0">
                <a:latin typeface="Univers" panose="020B0503020202020204" pitchFamily="34" charset="0"/>
                <a:ea typeface="MS Mincho" panose="02020609040205080304" pitchFamily="49" charset="-128"/>
                <a:cs typeface="Arial" panose="020B0604020202020204" pitchFamily="34" charset="0"/>
              </a:rPr>
              <a:t>Photo © Thomas Gainsborough School</a:t>
            </a:r>
            <a:endParaRPr lang="en-GB" sz="1000" dirty="0">
              <a:effectLst/>
              <a:latin typeface="Aptos" panose="020B00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72067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9961-788A-0647-E40B-D3F873D91EA2}"/>
              </a:ext>
            </a:extLst>
          </p:cNvPr>
          <p:cNvSpPr>
            <a:spLocks noGrp="1"/>
          </p:cNvSpPr>
          <p:nvPr>
            <p:ph type="title"/>
          </p:nvPr>
        </p:nvSpPr>
        <p:spPr>
          <a:xfrm>
            <a:off x="618760" y="596918"/>
            <a:ext cx="6432969" cy="1325563"/>
          </a:xfrm>
        </p:spPr>
        <p:txBody>
          <a:bodyPr/>
          <a:lstStyle/>
          <a:p>
            <a:r>
              <a:rPr lang="en-US" sz="4400" dirty="0"/>
              <a:t>Transforming schools</a:t>
            </a:r>
          </a:p>
        </p:txBody>
      </p:sp>
      <p:sp>
        <p:nvSpPr>
          <p:cNvPr id="3" name="Content Placeholder 2">
            <a:extLst>
              <a:ext uri="{FF2B5EF4-FFF2-40B4-BE49-F238E27FC236}">
                <a16:creationId xmlns:a16="http://schemas.microsoft.com/office/drawing/2014/main" id="{141193DC-1D66-64E1-1A8C-7B5655861118}"/>
              </a:ext>
            </a:extLst>
          </p:cNvPr>
          <p:cNvSpPr>
            <a:spLocks noGrp="1"/>
          </p:cNvSpPr>
          <p:nvPr>
            <p:ph idx="1"/>
          </p:nvPr>
        </p:nvSpPr>
        <p:spPr>
          <a:xfrm>
            <a:off x="618760" y="2331914"/>
            <a:ext cx="4704730" cy="2542233"/>
          </a:xfrm>
        </p:spPr>
        <p:txBody>
          <a:bodyPr vert="horz" lIns="0" tIns="45720" rIns="91440" bIns="45720" rtlCol="0" anchor="t">
            <a:noAutofit/>
          </a:bodyPr>
          <a:lstStyle/>
          <a:p>
            <a:pPr fontAlgn="base"/>
            <a:r>
              <a:rPr lang="en-GB" sz="3200" b="1" dirty="0">
                <a:latin typeface="Arial" panose="020B0604020202020204" pitchFamily="34" charset="0"/>
                <a:cs typeface="Arial" panose="020B0604020202020204" pitchFamily="34" charset="0"/>
              </a:rPr>
              <a:t>Artsmark transforms whole schools and their local communities through creativity.</a:t>
            </a:r>
            <a:endParaRPr lang="en-GB" sz="3200" dirty="0">
              <a:latin typeface="Arial" panose="020B0604020202020204" pitchFamily="34" charset="0"/>
              <a:cs typeface="Arial" panose="020B0604020202020204" pitchFamily="34" charset="0"/>
            </a:endParaRPr>
          </a:p>
        </p:txBody>
      </p:sp>
      <p:pic>
        <p:nvPicPr>
          <p:cNvPr id="1026" name="Picture 2" descr="A person looking at a book&#10;&#10;Description automatically generated">
            <a:extLst>
              <a:ext uri="{FF2B5EF4-FFF2-40B4-BE49-F238E27FC236}">
                <a16:creationId xmlns:a16="http://schemas.microsoft.com/office/drawing/2014/main" id="{5433FB52-A179-BBA7-3039-8CA1FA2FA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577" y="1846926"/>
            <a:ext cx="696277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9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0673-26DB-8CEA-CFCE-2A8EE13F5EB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50DFE86-258D-B350-083D-07A30090AC68}"/>
              </a:ext>
            </a:extLst>
          </p:cNvPr>
          <p:cNvSpPr/>
          <p:nvPr/>
        </p:nvSpPr>
        <p:spPr>
          <a:xfrm>
            <a:off x="618759" y="561511"/>
            <a:ext cx="10981838" cy="962527"/>
          </a:xfrm>
          <a:prstGeom prst="rect">
            <a:avLst/>
          </a:prstGeom>
          <a:solidFill>
            <a:srgbClr val="3D31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4F44BC-3062-F448-998A-CF3C553ED105}"/>
              </a:ext>
            </a:extLst>
          </p:cNvPr>
          <p:cNvSpPr txBox="1"/>
          <p:nvPr/>
        </p:nvSpPr>
        <p:spPr>
          <a:xfrm>
            <a:off x="787200" y="657763"/>
            <a:ext cx="10902107" cy="769441"/>
          </a:xfrm>
          <a:prstGeom prst="rect">
            <a:avLst/>
          </a:prstGeom>
          <a:noFill/>
        </p:spPr>
        <p:txBody>
          <a:bodyPr wrap="square">
            <a:spAutoFit/>
          </a:bodyPr>
          <a:lstStyle/>
          <a:p>
            <a:r>
              <a:rPr lang="en-GB" sz="4400" b="1" spc="-18" dirty="0">
                <a:solidFill>
                  <a:srgbClr val="FFFFFF"/>
                </a:solidFill>
                <a:latin typeface="Univers"/>
                <a:ea typeface="+mj-ea"/>
                <a:cs typeface="+mj-cs"/>
              </a:rPr>
              <a:t>Why is cultural education so important? </a:t>
            </a:r>
            <a:endParaRPr lang="en-US" dirty="0">
              <a:solidFill>
                <a:srgbClr val="FFFFFF"/>
              </a:solidFill>
            </a:endParaRPr>
          </a:p>
        </p:txBody>
      </p:sp>
      <p:sp>
        <p:nvSpPr>
          <p:cNvPr id="10" name="TextBox 9">
            <a:extLst>
              <a:ext uri="{FF2B5EF4-FFF2-40B4-BE49-F238E27FC236}">
                <a16:creationId xmlns:a16="http://schemas.microsoft.com/office/drawing/2014/main" id="{B635E378-211D-EDDD-2764-0437EB5F9E89}"/>
              </a:ext>
            </a:extLst>
          </p:cNvPr>
          <p:cNvSpPr txBox="1"/>
          <p:nvPr/>
        </p:nvSpPr>
        <p:spPr>
          <a:xfrm>
            <a:off x="560700" y="1742362"/>
            <a:ext cx="9129837" cy="4678204"/>
          </a:xfrm>
          <a:prstGeom prst="rect">
            <a:avLst/>
          </a:prstGeom>
          <a:noFill/>
        </p:spPr>
        <p:txBody>
          <a:bodyPr wrap="square">
            <a:spAutoFit/>
          </a:bodyPr>
          <a:lstStyle/>
          <a:p>
            <a:pPr fontAlgn="base"/>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Cultural Learning Alliance's 2017 </a:t>
            </a:r>
            <a:r>
              <a:rPr lang="en-GB" sz="2000" b="1" i="1" u="sng" dirty="0">
                <a:latin typeface="Arial" panose="020B0604020202020204" pitchFamily="34" charset="0"/>
                <a:cs typeface="Arial" panose="020B0604020202020204" pitchFamily="34" charset="0"/>
                <a:hlinkClick r:id="rId3"/>
              </a:rPr>
              <a:t>Imagine Nation</a:t>
            </a:r>
            <a:r>
              <a:rPr lang="en-GB" sz="2000" b="1" i="1"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report </a:t>
            </a:r>
            <a:r>
              <a:rPr lang="en-GB" sz="2000" dirty="0">
                <a:latin typeface="Arial" panose="020B0604020202020204" pitchFamily="34" charset="0"/>
                <a:cs typeface="Arial" panose="020B0604020202020204" pitchFamily="34" charset="0"/>
              </a:rPr>
              <a:t>on the impact of cultural education showed: ​</a:t>
            </a:r>
          </a:p>
          <a:p>
            <a:pPr fontAlgn="base"/>
            <a:r>
              <a:rPr lang="en-GB" sz="20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participation in structured arts activities can increase </a:t>
            </a:r>
            <a:r>
              <a:rPr lang="en-GB" sz="2000" b="1" dirty="0">
                <a:latin typeface="Arial" panose="020B0604020202020204" pitchFamily="34" charset="0"/>
                <a:cs typeface="Arial" panose="020B0604020202020204" pitchFamily="34" charset="0"/>
              </a:rPr>
              <a:t>cognitive abilities by 17%</a:t>
            </a:r>
            <a:r>
              <a:rPr lang="en-US" sz="20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learning through arts and culture can </a:t>
            </a:r>
            <a:r>
              <a:rPr lang="en-GB" sz="2000" b="1" dirty="0">
                <a:latin typeface="Arial" panose="020B0604020202020204" pitchFamily="34" charset="0"/>
                <a:cs typeface="Arial" panose="020B0604020202020204" pitchFamily="34" charset="0"/>
              </a:rPr>
              <a:t>improve </a:t>
            </a:r>
            <a:r>
              <a:rPr lang="en-GB" sz="2000" dirty="0">
                <a:latin typeface="Arial" panose="020B0604020202020204" pitchFamily="34" charset="0"/>
                <a:cs typeface="Arial" panose="020B0604020202020204" pitchFamily="34" charset="0"/>
              </a:rPr>
              <a:t>​</a:t>
            </a:r>
          </a:p>
          <a:p>
            <a:pPr fontAlgn="base"/>
            <a:r>
              <a:rPr lang="en-GB" sz="2000" b="1" dirty="0">
                <a:latin typeface="Arial" panose="020B0604020202020204" pitchFamily="34" charset="0"/>
                <a:cs typeface="Arial" panose="020B0604020202020204" pitchFamily="34" charset="0"/>
              </a:rPr>
              <a:t>    attainment </a:t>
            </a:r>
            <a:r>
              <a:rPr lang="en-GB" sz="2000" dirty="0">
                <a:latin typeface="Arial" panose="020B0604020202020204" pitchFamily="34" charset="0"/>
                <a:cs typeface="Arial" panose="020B0604020202020204" pitchFamily="34" charset="0"/>
              </a:rPr>
              <a:t>in Maths and English</a:t>
            </a:r>
            <a:r>
              <a:rPr lang="en-US" sz="20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students from low-income families who take ​part in arts activities </a:t>
            </a:r>
          </a:p>
          <a:p>
            <a:pPr fontAlgn="base"/>
            <a:r>
              <a:rPr lang="en-GB" sz="2000" dirty="0">
                <a:latin typeface="Arial" panose="020B0604020202020204" pitchFamily="34" charset="0"/>
                <a:cs typeface="Arial" panose="020B0604020202020204" pitchFamily="34" charset="0"/>
              </a:rPr>
              <a:t>    at school are </a:t>
            </a:r>
            <a:r>
              <a:rPr lang="en-GB" sz="2000" b="1" dirty="0">
                <a:latin typeface="Arial" panose="020B0604020202020204" pitchFamily="34" charset="0"/>
                <a:cs typeface="Arial" panose="020B0604020202020204" pitchFamily="34" charset="0"/>
              </a:rPr>
              <a:t>three times </a:t>
            </a:r>
            <a:r>
              <a:rPr lang="en-US"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more likely to get a degree </a:t>
            </a:r>
            <a:r>
              <a:rPr lang="en-US" sz="2000" dirty="0">
                <a:latin typeface="Arial" panose="020B0604020202020204" pitchFamily="34" charset="0"/>
                <a:cs typeface="Arial" panose="020B0604020202020204" pitchFamily="34" charset="0"/>
              </a:rPr>
              <a:t>​</a:t>
            </a:r>
          </a:p>
          <a:p>
            <a:pPr fontAlgn="base"/>
            <a:r>
              <a:rPr lang="en-GB" sz="2000" dirty="0">
                <a:latin typeface="Arial" panose="020B0604020202020204" pitchFamily="34" charset="0"/>
                <a:cs typeface="Arial" panose="020B0604020202020204" pitchFamily="34" charset="0"/>
              </a:rPr>
              <a:t>​</a:t>
            </a:r>
          </a:p>
          <a:p>
            <a:pPr fontAlgn="base"/>
            <a:r>
              <a:rPr lang="en-GB" sz="2000" dirty="0">
                <a:latin typeface="Arial" panose="020B0604020202020204" pitchFamily="34" charset="0"/>
                <a:cs typeface="Arial" panose="020B0604020202020204" pitchFamily="34" charset="0"/>
              </a:rPr>
              <a:t>The Centre for Social Justice’s 2023 </a:t>
            </a:r>
            <a:r>
              <a:rPr lang="en-GB" sz="2000" b="1" i="1" u="sng" dirty="0">
                <a:latin typeface="Arial" panose="020B0604020202020204" pitchFamily="34" charset="0"/>
                <a:cs typeface="Arial" panose="020B0604020202020204" pitchFamily="34" charset="0"/>
                <a:hlinkClick r:id="rId4"/>
              </a:rPr>
              <a:t>Two Nations </a:t>
            </a:r>
            <a:r>
              <a:rPr lang="en-US" sz="2000" dirty="0">
                <a:latin typeface="Arial" panose="020B0604020202020204" pitchFamily="34" charset="0"/>
                <a:cs typeface="Arial" panose="020B0604020202020204" pitchFamily="34" charset="0"/>
              </a:rPr>
              <a:t>​</a:t>
            </a:r>
          </a:p>
          <a:p>
            <a:pPr fontAlgn="base"/>
            <a:r>
              <a:rPr lang="en-GB" sz="2000" b="1" i="1" u="sng" dirty="0">
                <a:latin typeface="Arial" panose="020B0604020202020204" pitchFamily="34" charset="0"/>
                <a:cs typeface="Arial" panose="020B0604020202020204" pitchFamily="34" charset="0"/>
                <a:hlinkClick r:id="rId4"/>
              </a:rPr>
              <a:t>report</a:t>
            </a: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argues that improved access to extra-curricular</a:t>
            </a:r>
            <a:r>
              <a:rPr lang="en-US" sz="2000" dirty="0">
                <a:latin typeface="Arial" panose="020B0604020202020204" pitchFamily="34" charset="0"/>
                <a:cs typeface="Arial" panose="020B0604020202020204" pitchFamily="34" charset="0"/>
              </a:rPr>
              <a:t>​</a:t>
            </a:r>
          </a:p>
          <a:p>
            <a:pPr fontAlgn="base"/>
            <a:r>
              <a:rPr lang="en-GB" sz="2000" dirty="0">
                <a:latin typeface="Arial" panose="020B0604020202020204" pitchFamily="34" charset="0"/>
                <a:cs typeface="Arial" panose="020B0604020202020204" pitchFamily="34" charset="0"/>
              </a:rPr>
              <a:t>activities (including arts enrichment) could be part of the solution to </a:t>
            </a:r>
            <a:r>
              <a:rPr lang="en-US"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the current attendance crisis.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4020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F3419-AD0D-D770-CCD2-AD63DE2885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2990BF9-4867-E427-2BF7-14EE7EA68195}"/>
              </a:ext>
            </a:extLst>
          </p:cNvPr>
          <p:cNvSpPr/>
          <p:nvPr/>
        </p:nvSpPr>
        <p:spPr>
          <a:xfrm>
            <a:off x="686940" y="486213"/>
            <a:ext cx="7248370" cy="962527"/>
          </a:xfrm>
          <a:prstGeom prst="rect">
            <a:avLst/>
          </a:prstGeom>
          <a:solidFill>
            <a:srgbClr val="3D31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dirty="0">
                <a:solidFill>
                  <a:srgbClr val="FFFFFF"/>
                </a:solidFill>
              </a:rPr>
              <a:t> </a:t>
            </a:r>
            <a:r>
              <a:rPr lang="en-US" sz="4800" dirty="0">
                <a:solidFill>
                  <a:srgbClr val="FFFFFF"/>
                </a:solidFill>
                <a:latin typeface="Univers" panose="020B0503020202020204" pitchFamily="34" charset="0"/>
              </a:rPr>
              <a:t>How Artsmark can help</a:t>
            </a:r>
          </a:p>
        </p:txBody>
      </p:sp>
      <p:sp>
        <p:nvSpPr>
          <p:cNvPr id="15" name="TextBox 14">
            <a:extLst>
              <a:ext uri="{FF2B5EF4-FFF2-40B4-BE49-F238E27FC236}">
                <a16:creationId xmlns:a16="http://schemas.microsoft.com/office/drawing/2014/main" id="{ACA07F40-5107-494A-E4DE-C2B3A03CDC53}"/>
              </a:ext>
            </a:extLst>
          </p:cNvPr>
          <p:cNvSpPr txBox="1"/>
          <p:nvPr/>
        </p:nvSpPr>
        <p:spPr>
          <a:xfrm>
            <a:off x="622885" y="1881097"/>
            <a:ext cx="6322741" cy="3816429"/>
          </a:xfrm>
          <a:prstGeom prst="rect">
            <a:avLst/>
          </a:prstGeom>
          <a:noFill/>
        </p:spPr>
        <p:txBody>
          <a:bodyPr wrap="square" rtlCol="0">
            <a:spAutoFit/>
          </a:bodyPr>
          <a:lstStyle/>
          <a:p>
            <a:pPr fontAlgn="base"/>
            <a:r>
              <a:rPr lang="en-GB" sz="2000" dirty="0">
                <a:latin typeface="Arial" panose="020B0604020202020204" pitchFamily="34" charset="0"/>
                <a:cs typeface="Arial" panose="020B0604020202020204" pitchFamily="34" charset="0"/>
              </a:rPr>
              <a:t>Artsmark is proven to use creative and cultural education to:</a:t>
            </a:r>
          </a:p>
          <a:p>
            <a:pPr fontAlgn="base"/>
            <a:endParaRPr lang="en-GB" sz="2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support pupil outcomes, wellbeing and attendance</a:t>
            </a:r>
            <a:r>
              <a:rPr lang="en-US" sz="2000" dirty="0">
                <a:latin typeface="Arial" panose="020B0604020202020204" pitchFamily="34" charset="0"/>
                <a:cs typeface="Arial" panose="020B0604020202020204" pitchFamily="34" charset="0"/>
              </a:rPr>
              <a:t>​</a:t>
            </a:r>
          </a:p>
          <a:p>
            <a:pPr fontAlgn="base"/>
            <a:endParaRPr lang="en-GB" sz="2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improve teacher recruitment, retention and confidence</a:t>
            </a:r>
            <a:r>
              <a:rPr lang="en-US" sz="20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significantly contribute to whole school improvement​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dirty="0"/>
          </a:p>
        </p:txBody>
      </p:sp>
      <p:pic>
        <p:nvPicPr>
          <p:cNvPr id="17" name="Picture 16">
            <a:extLst>
              <a:ext uri="{FF2B5EF4-FFF2-40B4-BE49-F238E27FC236}">
                <a16:creationId xmlns:a16="http://schemas.microsoft.com/office/drawing/2014/main" id="{71958F96-368A-6727-07AA-6E73B52A6BBE}"/>
              </a:ext>
            </a:extLst>
          </p:cNvPr>
          <p:cNvPicPr>
            <a:picLocks noChangeAspect="1"/>
          </p:cNvPicPr>
          <p:nvPr/>
        </p:nvPicPr>
        <p:blipFill>
          <a:blip r:embed="rId3"/>
          <a:srcRect/>
          <a:stretch/>
        </p:blipFill>
        <p:spPr>
          <a:xfrm>
            <a:off x="7230434" y="2060737"/>
            <a:ext cx="4727017" cy="3149375"/>
          </a:xfrm>
          <a:prstGeom prst="rect">
            <a:avLst/>
          </a:prstGeom>
        </p:spPr>
      </p:pic>
      <p:sp>
        <p:nvSpPr>
          <p:cNvPr id="2" name="TextBox 1">
            <a:extLst>
              <a:ext uri="{FF2B5EF4-FFF2-40B4-BE49-F238E27FC236}">
                <a16:creationId xmlns:a16="http://schemas.microsoft.com/office/drawing/2014/main" id="{69FCEB7C-9F39-79A1-532E-725C51E96AAF}"/>
              </a:ext>
            </a:extLst>
          </p:cNvPr>
          <p:cNvSpPr txBox="1"/>
          <p:nvPr/>
        </p:nvSpPr>
        <p:spPr>
          <a:xfrm>
            <a:off x="544867" y="6071006"/>
            <a:ext cx="10679502" cy="260712"/>
          </a:xfrm>
          <a:prstGeom prst="rect">
            <a:avLst/>
          </a:prstGeom>
          <a:noFill/>
        </p:spPr>
        <p:txBody>
          <a:bodyPr wrap="square">
            <a:spAutoFit/>
          </a:bodyPr>
          <a:lstStyle/>
          <a:p>
            <a:pPr lvl="0">
              <a:lnSpc>
                <a:spcPct val="116000"/>
              </a:lnSpc>
              <a:spcAft>
                <a:spcPts val="800"/>
              </a:spcAft>
            </a:pPr>
            <a:r>
              <a:rPr lang="en-GB" sz="1000" dirty="0">
                <a:latin typeface="Univers" panose="020B0503020202020204" pitchFamily="34" charset="0"/>
                <a:ea typeface="MS Mincho" panose="02020609040205080304" pitchFamily="49" charset="-128"/>
                <a:cs typeface="Arial" panose="020B0604020202020204" pitchFamily="34" charset="0"/>
              </a:rPr>
              <a:t>Photo © Roy Baron, Southern Creatives - </a:t>
            </a:r>
            <a:r>
              <a:rPr lang="en-GB" sz="1000" dirty="0" err="1">
                <a:latin typeface="Univers" panose="020B0503020202020204" pitchFamily="34" charset="0"/>
                <a:ea typeface="MS Mincho" panose="02020609040205080304" pitchFamily="49" charset="-128"/>
                <a:cs typeface="Arial" panose="020B0604020202020204" pitchFamily="34" charset="0"/>
              </a:rPr>
              <a:t>Hillborough</a:t>
            </a:r>
            <a:r>
              <a:rPr lang="en-GB" sz="1000" dirty="0">
                <a:latin typeface="Univers" panose="020B0503020202020204" pitchFamily="34" charset="0"/>
                <a:ea typeface="MS Mincho" panose="02020609040205080304" pitchFamily="49" charset="-128"/>
                <a:cs typeface="Arial" panose="020B0604020202020204" pitchFamily="34" charset="0"/>
              </a:rPr>
              <a:t> Junior School</a:t>
            </a:r>
            <a:endParaRPr lang="en-GB" sz="1000" dirty="0">
              <a:effectLst/>
              <a:latin typeface="Aptos" panose="020B00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72618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B0F6-7393-9EE6-1E41-D2A5B352C742}"/>
              </a:ext>
            </a:extLst>
          </p:cNvPr>
          <p:cNvSpPr>
            <a:spLocks noGrp="1"/>
          </p:cNvSpPr>
          <p:nvPr>
            <p:ph type="title"/>
          </p:nvPr>
        </p:nvSpPr>
        <p:spPr>
          <a:xfrm>
            <a:off x="772980" y="466019"/>
            <a:ext cx="5243234" cy="1325563"/>
          </a:xfrm>
        </p:spPr>
        <p:txBody>
          <a:bodyPr/>
          <a:lstStyle/>
          <a:p>
            <a:r>
              <a:rPr lang="en-GB" dirty="0"/>
              <a:t>World-leading CPD</a:t>
            </a:r>
          </a:p>
        </p:txBody>
      </p:sp>
      <p:sp>
        <p:nvSpPr>
          <p:cNvPr id="3" name="Content Placeholder 2">
            <a:extLst>
              <a:ext uri="{FF2B5EF4-FFF2-40B4-BE49-F238E27FC236}">
                <a16:creationId xmlns:a16="http://schemas.microsoft.com/office/drawing/2014/main" id="{D5619FB0-AB47-AFEF-1A30-86EBCF05A49D}"/>
              </a:ext>
            </a:extLst>
          </p:cNvPr>
          <p:cNvSpPr>
            <a:spLocks noGrp="1"/>
          </p:cNvSpPr>
          <p:nvPr>
            <p:ph idx="1"/>
          </p:nvPr>
        </p:nvSpPr>
        <p:spPr>
          <a:xfrm>
            <a:off x="768945" y="1705075"/>
            <a:ext cx="5927689" cy="2698768"/>
          </a:xfrm>
        </p:spPr>
        <p:txBody>
          <a:bodyPr>
            <a:noAutofit/>
          </a:bodyPr>
          <a:lstStyle/>
          <a:p>
            <a:pPr fontAlgn="base">
              <a:lnSpc>
                <a:spcPct val="100000"/>
              </a:lnSpc>
            </a:pPr>
            <a:r>
              <a:rPr lang="en-GB" dirty="0">
                <a:latin typeface="Arial" panose="020B0604020202020204" pitchFamily="34" charset="0"/>
                <a:cs typeface="Arial" panose="020B0604020202020204" pitchFamily="34" charset="0"/>
              </a:rPr>
              <a:t>Artsmark training and support is delivered by </a:t>
            </a:r>
            <a:r>
              <a:rPr lang="en-GB" dirty="0">
                <a:latin typeface="Arial" panose="020B0604020202020204" pitchFamily="34" charset="0"/>
                <a:cs typeface="Arial" panose="020B0604020202020204" pitchFamily="34" charset="0"/>
                <a:hlinkClick r:id="rId3"/>
              </a:rPr>
              <a:t>Goldsmiths, University of London</a:t>
            </a:r>
            <a:r>
              <a:rPr lang="en-GB" dirty="0">
                <a:latin typeface="Arial" panose="020B0604020202020204" pitchFamily="34" charset="0"/>
                <a:cs typeface="Arial" panose="020B0604020202020204" pitchFamily="34" charset="0"/>
              </a:rPr>
              <a:t>. Goldsmiths is a research and teaching university with a national and international reputation as a hub for creativity, arts and culture. </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fontAlgn="base">
              <a:lnSpc>
                <a:spcPct val="100000"/>
              </a:lnSpc>
            </a:pPr>
            <a:r>
              <a:rPr lang="en-GB" dirty="0">
                <a:latin typeface="Arial" panose="020B0604020202020204" pitchFamily="34" charset="0"/>
                <a:cs typeface="Arial" panose="020B0604020202020204" pitchFamily="34" charset="0"/>
              </a:rPr>
              <a:t>Your staff will feel empowered to become </a:t>
            </a:r>
            <a:r>
              <a:rPr lang="en-GB" b="1" dirty="0">
                <a:latin typeface="Arial" panose="020B0604020202020204" pitchFamily="34" charset="0"/>
                <a:cs typeface="Arial" panose="020B0604020202020204" pitchFamily="34" charset="0"/>
              </a:rPr>
              <a:t>agents of change</a:t>
            </a:r>
            <a:r>
              <a:rPr lang="en-GB" dirty="0">
                <a:latin typeface="Arial" panose="020B0604020202020204" pitchFamily="34" charset="0"/>
                <a:cs typeface="Arial" panose="020B0604020202020204" pitchFamily="34" charset="0"/>
              </a:rPr>
              <a:t>, building</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their confidence in using </a:t>
            </a:r>
            <a:r>
              <a:rPr lang="en-GB" b="1" dirty="0">
                <a:latin typeface="Arial" panose="020B0604020202020204" pitchFamily="34" charset="0"/>
                <a:cs typeface="Arial" panose="020B0604020202020204" pitchFamily="34" charset="0"/>
              </a:rPr>
              <a:t>action research </a:t>
            </a:r>
            <a:r>
              <a:rPr lang="en-GB" dirty="0">
                <a:latin typeface="Arial" panose="020B0604020202020204" pitchFamily="34" charset="0"/>
                <a:cs typeface="Arial" panose="020B0604020202020204" pitchFamily="34" charset="0"/>
              </a:rPr>
              <a:t>whilst developing </a:t>
            </a:r>
            <a:r>
              <a:rPr lang="en-GB" b="1" dirty="0">
                <a:latin typeface="Arial" panose="020B0604020202020204" pitchFamily="34" charset="0"/>
                <a:cs typeface="Arial" panose="020B0604020202020204" pitchFamily="34" charset="0"/>
              </a:rPr>
              <a:t>critical analysis and reflection skills</a:t>
            </a:r>
            <a:r>
              <a:rPr lang="en-GB" dirty="0">
                <a:latin typeface="Arial" panose="020B0604020202020204" pitchFamily="34" charset="0"/>
                <a:cs typeface="Arial" panose="020B0604020202020204" pitchFamily="34" charset="0"/>
              </a:rPr>
              <a:t>.​</a:t>
            </a:r>
          </a:p>
          <a:p>
            <a:pPr>
              <a:lnSpc>
                <a:spcPct val="50000"/>
              </a:lnSpc>
            </a:pPr>
            <a:endParaRPr lang="en-GB"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32E59491-0F9E-9202-EB0F-1DF310151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365" y="773805"/>
            <a:ext cx="4683162" cy="10767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6AB856E0-0E39-F58D-541F-2F17BDD76FBB}"/>
              </a:ext>
            </a:extLst>
          </p:cNvPr>
          <p:cNvSpPr txBox="1"/>
          <p:nvPr/>
        </p:nvSpPr>
        <p:spPr>
          <a:xfrm>
            <a:off x="635819" y="4906078"/>
            <a:ext cx="5236765" cy="1804749"/>
          </a:xfrm>
          <a:prstGeom prst="roundRect">
            <a:avLst/>
          </a:prstGeom>
          <a:solidFill>
            <a:srgbClr val="27BDBE"/>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FFFFFF"/>
                </a:solidFill>
                <a:ea typeface="+mn-lt"/>
                <a:cs typeface="+mn-lt"/>
              </a:rPr>
              <a:t>“I thought the training was really empowering. I left excited to compile the information needed to complete our Statement of Impact to show what we have achieved as a school.”</a:t>
            </a:r>
            <a:endParaRPr lang="en-US" sz="2000" dirty="0">
              <a:solidFill>
                <a:srgbClr val="FFFFFF"/>
              </a:solidFill>
              <a:cs typeface="Arial" panose="020B0604020202020204"/>
            </a:endParaRPr>
          </a:p>
        </p:txBody>
      </p:sp>
      <p:pic>
        <p:nvPicPr>
          <p:cNvPr id="2052" name="Picture 4" descr="A child holding a sword&#10;&#10;Description automatically generated">
            <a:extLst>
              <a:ext uri="{FF2B5EF4-FFF2-40B4-BE49-F238E27FC236}">
                <a16:creationId xmlns:a16="http://schemas.microsoft.com/office/drawing/2014/main" id="{EA10723F-9108-3915-9DE3-D7379C906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386" y="2293818"/>
            <a:ext cx="6434063" cy="36175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D75F71-4463-EB76-291E-92C5CA191143}"/>
              </a:ext>
            </a:extLst>
          </p:cNvPr>
          <p:cNvSpPr txBox="1"/>
          <p:nvPr/>
        </p:nvSpPr>
        <p:spPr>
          <a:xfrm>
            <a:off x="6589059" y="6359939"/>
            <a:ext cx="2268745" cy="260712"/>
          </a:xfrm>
          <a:prstGeom prst="rect">
            <a:avLst/>
          </a:prstGeom>
          <a:noFill/>
        </p:spPr>
        <p:txBody>
          <a:bodyPr wrap="square">
            <a:spAutoFit/>
          </a:bodyPr>
          <a:lstStyle/>
          <a:p>
            <a:pPr lvl="0">
              <a:lnSpc>
                <a:spcPct val="116000"/>
              </a:lnSpc>
              <a:spcAft>
                <a:spcPts val="800"/>
              </a:spcAft>
            </a:pPr>
            <a:r>
              <a:rPr lang="en-GB" sz="1000" dirty="0">
                <a:solidFill>
                  <a:srgbClr val="000000"/>
                </a:solidFill>
                <a:latin typeface="Univers" panose="020B0503020202020204" pitchFamily="34" charset="0"/>
                <a:ea typeface="MS Mincho" panose="02020609040205080304" pitchFamily="49" charset="-128"/>
                <a:cs typeface="Arial" panose="020B0604020202020204" pitchFamily="34" charset="0"/>
              </a:rPr>
              <a:t>Photo © Rob Freeman</a:t>
            </a:r>
            <a:endParaRPr lang="en-GB" sz="1000" dirty="0">
              <a:solidFill>
                <a:srgbClr val="FFFFFF"/>
              </a:solidFill>
              <a:effectLst/>
              <a:latin typeface="Aptos" panose="020B00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38460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2B603-F5F1-63E5-2E71-BF0A3E430E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F8C0AF-D68C-8AB5-ABDD-81C64843B9F4}"/>
              </a:ext>
            </a:extLst>
          </p:cNvPr>
          <p:cNvSpPr/>
          <p:nvPr/>
        </p:nvSpPr>
        <p:spPr>
          <a:xfrm>
            <a:off x="686940" y="486213"/>
            <a:ext cx="6543494" cy="962527"/>
          </a:xfrm>
          <a:prstGeom prst="rect">
            <a:avLst/>
          </a:prstGeom>
          <a:solidFill>
            <a:srgbClr val="3D31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dirty="0">
                <a:solidFill>
                  <a:srgbClr val="FFFFFF"/>
                </a:solidFill>
              </a:rPr>
              <a:t> </a:t>
            </a:r>
            <a:r>
              <a:rPr lang="en-US" sz="4400" dirty="0">
                <a:solidFill>
                  <a:srgbClr val="FFFFFF"/>
                </a:solidFill>
                <a:latin typeface="Univers" panose="020B0503020202020204" pitchFamily="34" charset="0"/>
              </a:rPr>
              <a:t>Artsmark and Ofsted</a:t>
            </a:r>
          </a:p>
        </p:txBody>
      </p:sp>
      <p:sp>
        <p:nvSpPr>
          <p:cNvPr id="15" name="TextBox 14">
            <a:extLst>
              <a:ext uri="{FF2B5EF4-FFF2-40B4-BE49-F238E27FC236}">
                <a16:creationId xmlns:a16="http://schemas.microsoft.com/office/drawing/2014/main" id="{00E3A974-0E98-237D-9E4C-02CBE4865176}"/>
              </a:ext>
            </a:extLst>
          </p:cNvPr>
          <p:cNvSpPr txBox="1"/>
          <p:nvPr/>
        </p:nvSpPr>
        <p:spPr>
          <a:xfrm>
            <a:off x="628140" y="1618339"/>
            <a:ext cx="9340922" cy="5601533"/>
          </a:xfrm>
          <a:prstGeom prst="rect">
            <a:avLst/>
          </a:prstGeom>
          <a:noFill/>
        </p:spPr>
        <p:txBody>
          <a:bodyPr wrap="square" rtlCol="0">
            <a:spAutoFit/>
          </a:bodyPr>
          <a:lstStyle/>
          <a:p>
            <a:pPr fontAlgn="base"/>
            <a:r>
              <a:rPr lang="en-GB" sz="2000" dirty="0">
                <a:latin typeface="Arial" panose="020B0604020202020204" pitchFamily="34" charset="0"/>
                <a:cs typeface="Arial" panose="020B0604020202020204" pitchFamily="34" charset="0"/>
              </a:rPr>
              <a:t>Artsmark can significantly contribute to meeting Ofsted’s requirements for Quality of Education by using the Artsmark framework to maintain abroad and ambitious curriculum that connects learning across all subjects, as well as working towards Gatsby benchmark 5.​</a:t>
            </a:r>
          </a:p>
          <a:p>
            <a:pPr fontAlgn="base"/>
            <a:endParaRPr lang="en-GB" sz="2000" dirty="0">
              <a:latin typeface="Arial" panose="020B0604020202020204" pitchFamily="34" charset="0"/>
              <a:cs typeface="Arial" panose="020B0604020202020204" pitchFamily="34" charset="0"/>
            </a:endParaRPr>
          </a:p>
          <a:p>
            <a:pPr fontAlgn="base"/>
            <a:r>
              <a:rPr lang="en-GB" sz="2000" dirty="0">
                <a:latin typeface="Arial" panose="020B0604020202020204" pitchFamily="34" charset="0"/>
                <a:cs typeface="Arial" panose="020B0604020202020204" pitchFamily="34" charset="0"/>
              </a:rPr>
              <a:t>Artsmark equips pupils with the cultural capital they need to succeed in life and nurture their imagination and creativity through a high-quality arts and cultural education. ​</a:t>
            </a:r>
          </a:p>
          <a:p>
            <a:pPr fontAlgn="base"/>
            <a:endParaRPr lang="en-GB" sz="2000" dirty="0">
              <a:latin typeface="Arial" panose="020B0604020202020204" pitchFamily="34" charset="0"/>
              <a:cs typeface="Arial" panose="020B0604020202020204" pitchFamily="34" charset="0"/>
            </a:endParaRPr>
          </a:p>
          <a:p>
            <a:pPr fontAlgn="base"/>
            <a:r>
              <a:rPr lang="en-GB" sz="2000" dirty="0">
                <a:latin typeface="Arial" panose="020B0604020202020204" pitchFamily="34" charset="0"/>
                <a:cs typeface="Arial" panose="020B0604020202020204" pitchFamily="34" charset="0"/>
              </a:rPr>
              <a:t>Artsmark has the potential to clearly demonstrate how you support personal development and provides evidence to Ofsted on how you meet its spiritual, moral, social and cultural requirements.</a:t>
            </a:r>
          </a:p>
          <a:p>
            <a:pPr fontAlgn="base"/>
            <a:endParaRPr lang="en-GB" sz="2000" dirty="0">
              <a:latin typeface="Arial" panose="020B0604020202020204" pitchFamily="34" charset="0"/>
              <a:cs typeface="Arial" panose="020B0604020202020204" pitchFamily="34" charset="0"/>
            </a:endParaRPr>
          </a:p>
          <a:p>
            <a:pPr fontAlgn="base"/>
            <a:r>
              <a:rPr lang="en-GB" sz="2000" dirty="0">
                <a:latin typeface="Arial" panose="020B0604020202020204" pitchFamily="34" charset="0"/>
                <a:cs typeface="Arial" panose="020B0604020202020204" pitchFamily="34" charset="0"/>
              </a:rPr>
              <a:t>Artsmark considers the Ofsted framework in the resources it develops for schools, supporting leaders to understand how Artsmark can support the development of a broad and balanced curriculum.</a:t>
            </a:r>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8030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1E77-2BB9-CD3D-6AFF-A6484F966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6693F-5D56-BC24-10A6-0CEF3AF0B811}"/>
              </a:ext>
            </a:extLst>
          </p:cNvPr>
          <p:cNvSpPr>
            <a:spLocks noGrp="1"/>
          </p:cNvSpPr>
          <p:nvPr>
            <p:ph type="title"/>
          </p:nvPr>
        </p:nvSpPr>
        <p:spPr>
          <a:xfrm>
            <a:off x="618760" y="596918"/>
            <a:ext cx="8451668" cy="1325563"/>
          </a:xfrm>
        </p:spPr>
        <p:txBody>
          <a:bodyPr/>
          <a:lstStyle/>
          <a:p>
            <a:r>
              <a:rPr lang="en-US" sz="4400" dirty="0"/>
              <a:t>What Artsmark schools report</a:t>
            </a:r>
          </a:p>
        </p:txBody>
      </p:sp>
      <p:sp>
        <p:nvSpPr>
          <p:cNvPr id="3" name="Content Placeholder 2">
            <a:extLst>
              <a:ext uri="{FF2B5EF4-FFF2-40B4-BE49-F238E27FC236}">
                <a16:creationId xmlns:a16="http://schemas.microsoft.com/office/drawing/2014/main" id="{F8132C3A-7F96-1384-3587-0837B00E2BA7}"/>
              </a:ext>
            </a:extLst>
          </p:cNvPr>
          <p:cNvSpPr>
            <a:spLocks noGrp="1"/>
          </p:cNvSpPr>
          <p:nvPr>
            <p:ph idx="1"/>
          </p:nvPr>
        </p:nvSpPr>
        <p:spPr>
          <a:xfrm>
            <a:off x="618759" y="2331914"/>
            <a:ext cx="7679157" cy="2542233"/>
          </a:xfrm>
        </p:spPr>
        <p:txBody>
          <a:bodyPr vert="horz" lIns="0" tIns="45720" rIns="91440" bIns="45720" rtlCol="0" anchor="t">
            <a:noAutofit/>
          </a:bodyPr>
          <a:lstStyle/>
          <a:p>
            <a:pPr fontAlgn="base"/>
            <a:r>
              <a:rPr lang="en-GB" dirty="0">
                <a:latin typeface="Arial" panose="020B0604020202020204" pitchFamily="34" charset="0"/>
                <a:cs typeface="Arial" panose="020B0604020202020204" pitchFamily="34" charset="0"/>
              </a:rPr>
              <a:t>96% say </a:t>
            </a:r>
            <a:r>
              <a:rPr lang="en-GB" dirty="0" err="1">
                <a:latin typeface="Arial" panose="020B0604020202020204" pitchFamily="34" charset="0"/>
                <a:cs typeface="Arial" panose="020B0604020202020204" pitchFamily="34" charset="0"/>
              </a:rPr>
              <a:t>Artsmark’s</a:t>
            </a:r>
            <a:r>
              <a:rPr lang="en-GB" dirty="0">
                <a:latin typeface="Arial" panose="020B0604020202020204" pitchFamily="34" charset="0"/>
                <a:cs typeface="Arial" panose="020B0604020202020204" pitchFamily="34" charset="0"/>
              </a:rPr>
              <a:t> improved their </a:t>
            </a:r>
            <a:r>
              <a:rPr lang="en-GB" b="1" dirty="0">
                <a:latin typeface="Arial" panose="020B0604020202020204" pitchFamily="34" charset="0"/>
                <a:cs typeface="Arial" panose="020B0604020202020204" pitchFamily="34" charset="0"/>
              </a:rPr>
              <a:t>pupils’ learning outcomes</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p>
          <a:p>
            <a:pPr fontAlgn="base"/>
            <a:r>
              <a:rPr lang="en-GB" dirty="0">
                <a:latin typeface="Arial" panose="020B0604020202020204" pitchFamily="34" charset="0"/>
                <a:cs typeface="Arial" panose="020B0604020202020204" pitchFamily="34" charset="0"/>
              </a:rPr>
              <a:t>98% say Artsmark broadens and </a:t>
            </a:r>
            <a:r>
              <a:rPr lang="en-GB" b="1" dirty="0">
                <a:latin typeface="Arial" panose="020B0604020202020204" pitchFamily="34" charset="0"/>
                <a:cs typeface="Arial" panose="020B0604020202020204" pitchFamily="34" charset="0"/>
              </a:rPr>
              <a:t>enriches their curriculum</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96% say </a:t>
            </a:r>
            <a:r>
              <a:rPr lang="en-GB" dirty="0" err="1">
                <a:latin typeface="Arial" panose="020B0604020202020204" pitchFamily="34" charset="0"/>
                <a:cs typeface="Arial" panose="020B0604020202020204" pitchFamily="34" charset="0"/>
              </a:rPr>
              <a:t>Artsmark’s</a:t>
            </a:r>
            <a:r>
              <a:rPr lang="en-GB" dirty="0">
                <a:latin typeface="Arial" panose="020B0604020202020204" pitchFamily="34" charset="0"/>
                <a:cs typeface="Arial" panose="020B0604020202020204" pitchFamily="34" charset="0"/>
              </a:rPr>
              <a:t> supported </a:t>
            </a:r>
            <a:r>
              <a:rPr lang="en-GB" b="1" dirty="0">
                <a:latin typeface="Arial" panose="020B0604020202020204" pitchFamily="34" charset="0"/>
                <a:cs typeface="Arial" panose="020B0604020202020204" pitchFamily="34" charset="0"/>
              </a:rPr>
              <a:t>school improvement plans</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p>
          <a:p>
            <a:pPr fontAlgn="base"/>
            <a:endParaRPr lang="en-US" dirty="0">
              <a:latin typeface="Arial" panose="020B0604020202020204" pitchFamily="34" charset="0"/>
              <a:cs typeface="Arial" panose="020B0604020202020204" pitchFamily="34" charset="0"/>
            </a:endParaRPr>
          </a:p>
          <a:p>
            <a:pPr fontAlgn="base"/>
            <a:r>
              <a:rPr lang="en-GB" b="1" dirty="0">
                <a:latin typeface="Arial" panose="020B0604020202020204" pitchFamily="34" charset="0"/>
                <a:cs typeface="Arial" panose="020B0604020202020204" pitchFamily="34" charset="0"/>
              </a:rPr>
              <a:t>"We have seen an increase in whole school attendance over the course of our Artsmark journey. There has been a subsequent improvement in wellbeing and happiness which translates into higher levels of attendance."</a:t>
            </a:r>
            <a:r>
              <a:rPr lang="en-US" dirty="0">
                <a:latin typeface="Arial" panose="020B0604020202020204" pitchFamily="34" charset="0"/>
                <a:cs typeface="Arial" panose="020B0604020202020204" pitchFamily="34" charset="0"/>
              </a:rPr>
              <a:t>​</a:t>
            </a:r>
          </a:p>
          <a:p>
            <a:pPr fontAlgn="base"/>
            <a:r>
              <a:rPr lang="en-GB" dirty="0">
                <a:latin typeface="Arial" panose="020B0604020202020204" pitchFamily="34" charset="0"/>
                <a:cs typeface="Arial" panose="020B0604020202020204" pitchFamily="34" charset="0"/>
              </a:rPr>
              <a:t>​Springfield Junior School, Artsmark Gold</a:t>
            </a:r>
            <a:r>
              <a:rPr lang="en-US" dirty="0">
                <a:latin typeface="Arial" panose="020B0604020202020204" pitchFamily="34" charset="0"/>
                <a:cs typeface="Arial" panose="020B0604020202020204" pitchFamily="34" charset="0"/>
              </a:rPr>
              <a:t>​</a:t>
            </a:r>
          </a:p>
          <a:p>
            <a:pPr fontAlgn="base"/>
            <a:endParaRPr lang="en-US"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80EB2B00-07C7-5A5D-E82D-AC0BF0D98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283" y="1922481"/>
            <a:ext cx="3868103" cy="3868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4AEE7F-10DD-DAA6-3D16-F49BCD6AACC0}"/>
              </a:ext>
            </a:extLst>
          </p:cNvPr>
          <p:cNvSpPr txBox="1"/>
          <p:nvPr/>
        </p:nvSpPr>
        <p:spPr>
          <a:xfrm>
            <a:off x="539612" y="6071006"/>
            <a:ext cx="10679502" cy="260712"/>
          </a:xfrm>
          <a:prstGeom prst="rect">
            <a:avLst/>
          </a:prstGeom>
          <a:noFill/>
        </p:spPr>
        <p:txBody>
          <a:bodyPr wrap="square">
            <a:spAutoFit/>
          </a:bodyPr>
          <a:lstStyle/>
          <a:p>
            <a:pPr lvl="0">
              <a:lnSpc>
                <a:spcPct val="116000"/>
              </a:lnSpc>
              <a:spcAft>
                <a:spcPts val="800"/>
              </a:spcAft>
            </a:pPr>
            <a:r>
              <a:rPr lang="en-GB" sz="1000" dirty="0">
                <a:solidFill>
                  <a:srgbClr val="FFFFFF"/>
                </a:solidFill>
                <a:latin typeface="Univers" panose="020B0503020202020204" pitchFamily="34" charset="0"/>
                <a:ea typeface="MS Mincho" panose="02020609040205080304" pitchFamily="49" charset="-128"/>
                <a:cs typeface="Arial" panose="020B0604020202020204" pitchFamily="34" charset="0"/>
              </a:rPr>
              <a:t>Photo © Matthew Tiller</a:t>
            </a:r>
            <a:endParaRPr lang="en-GB" sz="1000" dirty="0">
              <a:solidFill>
                <a:srgbClr val="FFFFFF"/>
              </a:solidFill>
              <a:effectLst/>
              <a:latin typeface="Aptos" panose="020B00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044982404"/>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urple Templates">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urqouise Templates">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inted Template 1">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inted Template 2">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White Template">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Shared Resource Templates">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Blue Template">
  <a:themeElements>
    <a:clrScheme name="Cultural Education Network">
      <a:dk1>
        <a:srgbClr val="3C2773"/>
      </a:dk1>
      <a:lt1>
        <a:srgbClr val="FCBD20"/>
      </a:lt1>
      <a:dk2>
        <a:srgbClr val="008156"/>
      </a:dk2>
      <a:lt2>
        <a:srgbClr val="E8E8E8"/>
      </a:lt2>
      <a:accent1>
        <a:srgbClr val="F18FA5"/>
      </a:accent1>
      <a:accent2>
        <a:srgbClr val="6DADDF"/>
      </a:accent2>
      <a:accent3>
        <a:srgbClr val="EB5E56"/>
      </a:accent3>
      <a:accent4>
        <a:srgbClr val="D6E6F1"/>
      </a:accent4>
      <a:accent5>
        <a:srgbClr val="FBDDDF"/>
      </a:accent5>
      <a:accent6>
        <a:srgbClr val="C7E3D8"/>
      </a:accent6>
      <a:hlink>
        <a:srgbClr val="3448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C3A6807DEF14DBD9E7CBC364218F0" ma:contentTypeVersion="18" ma:contentTypeDescription="Create a new document." ma:contentTypeScope="" ma:versionID="47b33f4b3c2f039231f244d25a0f16ab">
  <xsd:schema xmlns:xsd="http://www.w3.org/2001/XMLSchema" xmlns:xs="http://www.w3.org/2001/XMLSchema" xmlns:p="http://schemas.microsoft.com/office/2006/metadata/properties" xmlns:ns2="e2d56a9a-0236-46f9-a5a1-b19b08273403" xmlns:ns3="0bf528a0-88bd-45ef-9896-01e20fdaed75" targetNamespace="http://schemas.microsoft.com/office/2006/metadata/properties" ma:root="true" ma:fieldsID="e023f976ceba7e73bf80e62eeecd5b66" ns2:_="" ns3:_="">
    <xsd:import namespace="e2d56a9a-0236-46f9-a5a1-b19b08273403"/>
    <xsd:import namespace="0bf528a0-88bd-45ef-9896-01e20fdaed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56a9a-0236-46f9-a5a1-b19b0827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265ee6-a210-40dd-8ecb-32ddbadbe68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528a0-88bd-45ef-9896-01e20fdaed7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178a526-8d83-4d2a-9e84-2711bab92d99}" ma:internalName="TaxCatchAll" ma:showField="CatchAllData" ma:web="0bf528a0-88bd-45ef-9896-01e20fdaed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d56a9a-0236-46f9-a5a1-b19b08273403">
      <Terms xmlns="http://schemas.microsoft.com/office/infopath/2007/PartnerControls"/>
    </lcf76f155ced4ddcb4097134ff3c332f>
    <TaxCatchAll xmlns="0bf528a0-88bd-45ef-9896-01e20fdaed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6616A-D6AC-403C-8AF3-F15E50ABF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56a9a-0236-46f9-a5a1-b19b08273403"/>
    <ds:schemaRef ds:uri="0bf528a0-88bd-45ef-9896-01e20fdaed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A64191-3D6C-49F4-8CD6-11F4CC8B4AD5}">
  <ds:schemaRefs>
    <ds:schemaRef ds:uri="http://purl.org/dc/elements/1.1/"/>
    <ds:schemaRef ds:uri="http://schemas.microsoft.com/office/2006/metadata/properties"/>
    <ds:schemaRef ds:uri="http://schemas.openxmlformats.org/package/2006/metadata/core-properties"/>
    <ds:schemaRef ds:uri="e2d56a9a-0236-46f9-a5a1-b19b08273403"/>
    <ds:schemaRef ds:uri="http://purl.org/dc/terms/"/>
    <ds:schemaRef ds:uri="http://schemas.microsoft.com/office/2006/documentManagement/types"/>
    <ds:schemaRef ds:uri="http://schemas.microsoft.com/office/infopath/2007/PartnerControls"/>
    <ds:schemaRef ds:uri="0bf528a0-88bd-45ef-9896-01e20fdaed75"/>
    <ds:schemaRef ds:uri="http://www.w3.org/XML/1998/namespace"/>
    <ds:schemaRef ds:uri="http://purl.org/dc/dcmitype/"/>
  </ds:schemaRefs>
</ds:datastoreItem>
</file>

<file path=customXml/itemProps3.xml><?xml version="1.0" encoding="utf-8"?>
<ds:datastoreItem xmlns:ds="http://schemas.openxmlformats.org/officeDocument/2006/customXml" ds:itemID="{05C1B220-DC2E-44E6-A2DA-01A3495FE073}">
  <ds:schemaRefs>
    <ds:schemaRef ds:uri="http://schemas.microsoft.com/sharepoint/v3/contenttype/forms"/>
  </ds:schemaRefs>
</ds:datastoreItem>
</file>

<file path=docMetadata/LabelInfo.xml><?xml version="1.0" encoding="utf-8"?>
<clbl:labelList xmlns:clbl="http://schemas.microsoft.com/office/2020/mipLabelMetadata">
  <clbl:label id="{c7a6fc32-7538-4b0e-a96a-05f855007c11}" enabled="0" method="" siteId="{c7a6fc32-7538-4b0e-a96a-05f855007c11}" removed="1"/>
</clbl:labelList>
</file>

<file path=docProps/app.xml><?xml version="1.0" encoding="utf-8"?>
<Properties xmlns="http://schemas.openxmlformats.org/officeDocument/2006/extended-properties" xmlns:vt="http://schemas.openxmlformats.org/officeDocument/2006/docPropsVTypes">
  <TotalTime>93</TotalTime>
  <Words>940</Words>
  <Application>Microsoft Office PowerPoint</Application>
  <PresentationFormat>Widescreen</PresentationFormat>
  <Paragraphs>121</Paragraphs>
  <Slides>12</Slides>
  <Notes>12</Notes>
  <HiddenSlides>0</HiddenSlides>
  <MMClips>1</MMClips>
  <ScaleCrop>false</ScaleCrop>
  <HeadingPairs>
    <vt:vector size="4" baseType="variant">
      <vt:variant>
        <vt:lpstr>Theme</vt:lpstr>
      </vt:variant>
      <vt:variant>
        <vt:i4>8</vt:i4>
      </vt:variant>
      <vt:variant>
        <vt:lpstr>Slide Titles</vt:lpstr>
      </vt:variant>
      <vt:variant>
        <vt:i4>12</vt:i4>
      </vt:variant>
    </vt:vector>
  </HeadingPairs>
  <TitlesOfParts>
    <vt:vector size="20" baseType="lpstr">
      <vt:lpstr>Cover</vt:lpstr>
      <vt:lpstr>Purple Templates</vt:lpstr>
      <vt:lpstr>Turqouise Templates</vt:lpstr>
      <vt:lpstr>Tinted Template 1</vt:lpstr>
      <vt:lpstr>Tinted Template 2</vt:lpstr>
      <vt:lpstr>White Template</vt:lpstr>
      <vt:lpstr>Shared Resource Templates</vt:lpstr>
      <vt:lpstr>Blue Template</vt:lpstr>
      <vt:lpstr>     </vt:lpstr>
      <vt:lpstr>What is Artsmark?</vt:lpstr>
      <vt:lpstr>PowerPoint Presentation</vt:lpstr>
      <vt:lpstr>Transforming schools</vt:lpstr>
      <vt:lpstr>PowerPoint Presentation</vt:lpstr>
      <vt:lpstr>PowerPoint Presentation</vt:lpstr>
      <vt:lpstr>World-leading CPD</vt:lpstr>
      <vt:lpstr>PowerPoint Presentation</vt:lpstr>
      <vt:lpstr>What Artsmark schools report</vt:lpstr>
      <vt:lpstr>PowerPoint Presentation</vt:lpstr>
      <vt:lpstr>Our work with the NGA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Sanderson</dc:creator>
  <cp:lastModifiedBy>Jenny Clarke</cp:lastModifiedBy>
  <cp:revision>24</cp:revision>
  <dcterms:created xsi:type="dcterms:W3CDTF">2025-02-14T10:33:51Z</dcterms:created>
  <dcterms:modified xsi:type="dcterms:W3CDTF">2026-01-27T11:02:34Z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0x010100E65C3A6807DEF14DBD9E7CBC364218F0</vt:lpwstr>
  </property>
  <property fmtid="{D5CDD505-2E9C-101B-9397-08002B2CF9AE}" pid="3" name="MediaServiceImageTags">
    <vt:lpwstr/>
  </property>
</Properties>
</file>